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1"/>
  </p:sldMasterIdLst>
  <p:notesMasterIdLst>
    <p:notesMasterId r:id="rId15"/>
  </p:notesMasterIdLst>
  <p:sldIdLst>
    <p:sldId id="256" r:id="rId2"/>
    <p:sldId id="257" r:id="rId3"/>
    <p:sldId id="260" r:id="rId4"/>
    <p:sldId id="262" r:id="rId5"/>
    <p:sldId id="312" r:id="rId6"/>
    <p:sldId id="259" r:id="rId7"/>
    <p:sldId id="313" r:id="rId8"/>
    <p:sldId id="314" r:id="rId9"/>
    <p:sldId id="286" r:id="rId10"/>
    <p:sldId id="316" r:id="rId11"/>
    <p:sldId id="283" r:id="rId12"/>
    <p:sldId id="315" r:id="rId13"/>
    <p:sldId id="274" r:id="rId14"/>
  </p:sldIdLst>
  <p:sldSz cx="9144000" cy="5143500" type="screen16x9"/>
  <p:notesSz cx="6858000" cy="9144000"/>
  <p:embeddedFontLst>
    <p:embeddedFont>
      <p:font typeface="B Nazanin" panose="00000400000000000000" pitchFamily="2" charset="-78"/>
      <p:regular r:id="rId16"/>
      <p:bold r:id="rId17"/>
    </p:embeddedFont>
    <p:embeddedFont>
      <p:font typeface="Comfortaa" panose="020B0604020202020204" charset="0"/>
      <p:regular r:id="rId18"/>
      <p:bold r:id="rId19"/>
    </p:embeddedFont>
    <p:embeddedFont>
      <p:font typeface="Comfortaa Medium" panose="020B0604020202020204" charset="0"/>
      <p:regular r:id="rId20"/>
      <p:bold r:id="rId21"/>
    </p:embeddedFont>
    <p:embeddedFont>
      <p:font typeface="Comfortaa SemiBold" panose="020B0604020202020204" charset="0"/>
      <p:regular r:id="rId22"/>
      <p:bold r:id="rId23"/>
    </p:embeddedFont>
    <p:embeddedFont>
      <p:font typeface="Noto Naskh Arabic" panose="020B0604020202020204" charset="-78"/>
      <p:regular r:id="rId24"/>
      <p:bold r:id="rId25"/>
    </p:embeddedFont>
    <p:embeddedFont>
      <p:font typeface="Roboto" panose="02000000000000000000" pitchFamily="2" charset="0"/>
      <p:regular r:id="rId26"/>
      <p:bold r:id="rId27"/>
      <p:italic r:id="rId28"/>
      <p:boldItalic r:id="rId29"/>
    </p:embeddedFont>
    <p:embeddedFont>
      <p:font typeface="Roboto Medium" panose="02000000000000000000"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8F9A028-E681-4CB3-8F05-FEB4DC8FA134}">
  <a:tblStyle styleId="{F8F9A028-E681-4CB3-8F05-FEB4DC8FA13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7779" autoAdjust="0"/>
  </p:normalViewPr>
  <p:slideViewPr>
    <p:cSldViewPr snapToGrid="0">
      <p:cViewPr varScale="1">
        <p:scale>
          <a:sx n="74" d="100"/>
          <a:sy n="74" d="100"/>
        </p:scale>
        <p:origin x="1706"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21" Type="http://schemas.openxmlformats.org/officeDocument/2006/relationships/font" Target="fonts/font6.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rtl="1">
              <a:buNone/>
            </a:pPr>
            <a:r>
              <a:rPr lang="ar-SA" sz="1100" b="1" dirty="0"/>
              <a:t>در دنیای حرفه‌ای امروز، حضور در لینکدین فقط یک انتخاب نیست؛ بلکه ضرورتی برای دیده‌شدن، ایجاد ارتباطات ارزشمند و ساختن اعتبار مدیریتی است. این شبکه، ویترین بین‌المللی مدیران و سازمان‌هاست.</a:t>
            </a:r>
            <a:br>
              <a:rPr lang="fa-IR" sz="1100" b="1" dirty="0"/>
            </a:br>
            <a:r>
              <a:rPr lang="ar-SA" sz="1100" b="1" dirty="0"/>
              <a:t>اعتبار شخصی و سازمانی: مدیر با پروفایل قوی، برند شرکت رو هم معتبرتر نشون می‌ده</a:t>
            </a:r>
          </a:p>
          <a:p>
            <a:pPr algn="l" rtl="1"/>
            <a:r>
              <a:rPr lang="ar-SA" b="1" dirty="0"/>
              <a:t>دیده‌شدن بین‌المللی:</a:t>
            </a:r>
            <a:r>
              <a:rPr lang="ar-SA" dirty="0"/>
              <a:t> اولین جایی که سرمایه‌گذاران و شرکای خارجی مدیران رو بررسی می‌کنن، لینکدینه.</a:t>
            </a:r>
          </a:p>
          <a:p>
            <a:pPr algn="l" rtl="1"/>
            <a:r>
              <a:rPr lang="ar-SA" b="1" dirty="0"/>
              <a:t>جذب نیروی متخصص:</a:t>
            </a:r>
            <a:r>
              <a:rPr lang="ar-SA" dirty="0"/>
              <a:t> کارجویان حرفه‌ای اول پروفایل مدیران و شرکت رو در لینکدین نگاه می‌کنن.</a:t>
            </a:r>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37b9f3cba43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37b9f3cba43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rtl="1"/>
            <a:r>
              <a:rPr lang="ar-SA" b="1" dirty="0"/>
              <a:t>ارتباطات تجاری:</a:t>
            </a:r>
            <a:r>
              <a:rPr lang="ar-SA" dirty="0"/>
              <a:t> امکان شبکه‌سازی مستقیم با مدیران صنایع مشابه و مشتریان کلیدی.</a:t>
            </a:r>
          </a:p>
          <a:p>
            <a:pPr algn="l" rtl="1"/>
            <a:r>
              <a:rPr lang="ar-SA" b="1" dirty="0"/>
              <a:t>اطلاع از روندها:</a:t>
            </a:r>
            <a:r>
              <a:rPr lang="ar-SA" dirty="0"/>
              <a:t> دسترسی سریع به جدیدترین اخبار و دانش مدیریتی و صنعتی.</a:t>
            </a:r>
          </a:p>
          <a:p>
            <a:pPr algn="l" rtl="1"/>
            <a:r>
              <a:rPr lang="ar-SA" b="1" dirty="0"/>
              <a:t>⚠️ اگر لینکدین نداشته باشند چه می‌شود؟</a:t>
            </a:r>
          </a:p>
          <a:p>
            <a:pPr algn="l" rtl="1"/>
            <a:r>
              <a:rPr lang="ar-SA" b="1" dirty="0"/>
              <a:t>کاهش اعتماد بیرونی:</a:t>
            </a:r>
            <a:r>
              <a:rPr lang="ar-SA" dirty="0"/>
              <a:t> شرکای خارجی و مشتریان حرفه‌ای احساس می‌کنن شرکت جدی یا معتبر نیست.</a:t>
            </a:r>
          </a:p>
          <a:p>
            <a:pPr algn="l" rtl="1"/>
            <a:r>
              <a:rPr lang="ar-SA" b="1" dirty="0"/>
              <a:t>از دست دادن استعدادها:</a:t>
            </a:r>
            <a:r>
              <a:rPr lang="ar-SA" dirty="0"/>
              <a:t> نیروهای متخصص به سمت شرکت‌هایی می‌رن که مدیران فعال در لینکدین دارند.</a:t>
            </a:r>
          </a:p>
          <a:p>
            <a:pPr algn="l" rtl="1"/>
            <a:r>
              <a:rPr lang="ar-SA" b="1" dirty="0"/>
              <a:t>ضعف برند سازمانی:</a:t>
            </a:r>
            <a:r>
              <a:rPr lang="ar-SA" dirty="0"/>
              <a:t> تصویر عمومی شرکت در مقایسه با رقبا ضعیف‌تر می‌شود.</a:t>
            </a:r>
          </a:p>
          <a:p>
            <a:pPr algn="l" rtl="1"/>
            <a:r>
              <a:rPr lang="ar-SA" b="1" dirty="0"/>
              <a:t>فرصت‌های همکاری از دست می‌رود:</a:t>
            </a:r>
            <a:r>
              <a:rPr lang="ar-SA" dirty="0"/>
              <a:t> پروژه‌ها و ارتباطات جدید معمولاً از همین شبکه شکل می‌گیرند.</a:t>
            </a:r>
          </a:p>
          <a:p>
            <a:pPr marL="0" lvl="0" indent="0" algn="l" rtl="1">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8bead97c0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8bead97c0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r" defTabSz="914400" rtl="1" eaLnBrk="1" fontAlgn="auto" latinLnBrk="0" hangingPunct="1">
              <a:lnSpc>
                <a:spcPct val="100000"/>
              </a:lnSpc>
              <a:spcBef>
                <a:spcPts val="0"/>
              </a:spcBef>
              <a:spcAft>
                <a:spcPts val="0"/>
              </a:spcAft>
              <a:buClr>
                <a:srgbClr val="000000"/>
              </a:buClr>
              <a:buSzPts val="1100"/>
              <a:buFont typeface="Arial"/>
              <a:buChar char="●"/>
              <a:tabLst/>
              <a:defRPr/>
            </a:pPr>
            <a:r>
              <a:rPr lang="ar-SA" sz="1800" dirty="0"/>
              <a:t>امروزه لینکدین فقط یک شبکه اجتماعی نیست، بلکه ویترین جهانی شرکت‌هاست. بیش از یک میلیارد کاربر و ۵۸ میلیون شرکت در این پلتفرم فعال‌اند. طبق آمار، شش نفر از هر ده مدیر ارشد جهان از لینکدین برای جذب نیرو و توسعه همکاری استفاده می‌کنند. بنابراین اگر ما فعال نباشیم، عملاً شرکت‌مان از فرصت‌های بین‌المللی محروم می‌شود. حضور همه مدیران در لینکدین به‌طور مستقیم به ارتقای برند و رشد سازمان کمک می‌کند.»</a:t>
            </a:r>
            <a:endParaRPr lang="fa-IR" sz="1800" dirty="0">
              <a:cs typeface="B Nazanin" panose="00000400000000000000" pitchFamily="2" charset="-78"/>
            </a:endParaRPr>
          </a:p>
          <a:p>
            <a:pPr algn="r" rtl="1"/>
            <a:r>
              <a:rPr lang="ar-SA" sz="1800" dirty="0">
                <a:cs typeface="B Nazanin" panose="00000400000000000000" pitchFamily="2" charset="-78"/>
              </a:rPr>
              <a:t>امروزه لینکدین بزرگ‌ترین شبکه حرفه‌ای جهان است.</a:t>
            </a:r>
            <a:br>
              <a:rPr lang="ar-SA" sz="1800" dirty="0">
                <a:cs typeface="B Nazanin" panose="00000400000000000000" pitchFamily="2" charset="-78"/>
              </a:rPr>
            </a:br>
            <a:r>
              <a:rPr lang="ar-SA" sz="1800" dirty="0">
                <a:cs typeface="B Nazanin" panose="00000400000000000000" pitchFamily="2" charset="-78"/>
              </a:rPr>
              <a:t>با بیش از </a:t>
            </a:r>
            <a:r>
              <a:rPr lang="ar-SA" sz="1800" b="1" dirty="0">
                <a:cs typeface="B Nazanin" panose="00000400000000000000" pitchFamily="2" charset="-78"/>
              </a:rPr>
              <a:t>۱ میلیارد کاربر فعال</a:t>
            </a:r>
            <a:r>
              <a:rPr lang="ar-SA" sz="1800" dirty="0">
                <a:cs typeface="B Nazanin" panose="00000400000000000000" pitchFamily="2" charset="-78"/>
              </a:rPr>
              <a:t> و حضور بیش از </a:t>
            </a:r>
            <a:r>
              <a:rPr lang="ar-SA" sz="1800" b="1" dirty="0">
                <a:cs typeface="B Nazanin" panose="00000400000000000000" pitchFamily="2" charset="-78"/>
              </a:rPr>
              <a:t>۵۸ میلیون شرکت</a:t>
            </a:r>
            <a:r>
              <a:rPr lang="ar-SA" sz="1800" dirty="0">
                <a:cs typeface="B Nazanin" panose="00000400000000000000" pitchFamily="2" charset="-78"/>
              </a:rPr>
              <a:t>، این پلتفرم به اصلی‌ترین مرجع ارتباطات حرفه‌ای تبدیل شده است.</a:t>
            </a:r>
          </a:p>
          <a:p>
            <a:pPr algn="r" rtl="1"/>
            <a:r>
              <a:rPr lang="ar-SA" sz="1800" dirty="0">
                <a:cs typeface="B Nazanin" panose="00000400000000000000" pitchFamily="2" charset="-78"/>
              </a:rPr>
              <a:t>طبق گزارش‌های بین‌المللی، </a:t>
            </a:r>
            <a:r>
              <a:rPr lang="ar-SA" sz="1800" b="1" dirty="0">
                <a:cs typeface="B Nazanin" panose="00000400000000000000" pitchFamily="2" charset="-78"/>
              </a:rPr>
              <a:t>۶ نفر از هر ۱۰ مدیر ارشد</a:t>
            </a:r>
            <a:r>
              <a:rPr lang="ar-SA" sz="1800" dirty="0">
                <a:cs typeface="B Nazanin" panose="00000400000000000000" pitchFamily="2" charset="-78"/>
              </a:rPr>
              <a:t> از لینکدین برای شبکه‌سازی، جذب نیرو و توسعه همکاری‌های تجاری استفاده می‌کنند.</a:t>
            </a:r>
          </a:p>
          <a:p>
            <a:pPr algn="r" rtl="1"/>
            <a:r>
              <a:rPr lang="ar-SA" sz="1800" dirty="0">
                <a:cs typeface="B Nazanin" panose="00000400000000000000" pitchFamily="2" charset="-78"/>
              </a:rPr>
              <a:t>لینکدین امروز فقط یک شبکه اجتماعی نیست، بلکه </a:t>
            </a:r>
            <a:r>
              <a:rPr lang="ar-SA" sz="1800" b="1" dirty="0">
                <a:cs typeface="B Nazanin" panose="00000400000000000000" pitchFamily="2" charset="-78"/>
              </a:rPr>
              <a:t>ویترین جهانی کسب‌وکارها</a:t>
            </a:r>
            <a:r>
              <a:rPr lang="ar-SA" sz="1800" dirty="0">
                <a:cs typeface="B Nazanin" panose="00000400000000000000" pitchFamily="2" charset="-78"/>
              </a:rPr>
              <a:t>ست.</a:t>
            </a:r>
            <a:br>
              <a:rPr lang="ar-SA" sz="1800" dirty="0">
                <a:cs typeface="B Nazanin" panose="00000400000000000000" pitchFamily="2" charset="-78"/>
              </a:rPr>
            </a:br>
            <a:r>
              <a:rPr lang="ar-SA" sz="1800" dirty="0">
                <a:cs typeface="B Nazanin" panose="00000400000000000000" pitchFamily="2" charset="-78"/>
              </a:rPr>
              <a:t>با بیش از </a:t>
            </a:r>
            <a:r>
              <a:rPr lang="ar-SA" sz="1800" b="1" dirty="0">
                <a:cs typeface="B Nazanin" panose="00000400000000000000" pitchFamily="2" charset="-78"/>
              </a:rPr>
              <a:t>۱ میلیارد کاربر فعال</a:t>
            </a:r>
            <a:r>
              <a:rPr lang="ar-SA" sz="1800" dirty="0">
                <a:cs typeface="B Nazanin" panose="00000400000000000000" pitchFamily="2" charset="-78"/>
              </a:rPr>
              <a:t> و حضور </a:t>
            </a:r>
            <a:r>
              <a:rPr lang="ar-SA" sz="1800" b="1" dirty="0">
                <a:cs typeface="B Nazanin" panose="00000400000000000000" pitchFamily="2" charset="-78"/>
              </a:rPr>
              <a:t>۵۸ میلیون شرکت</a:t>
            </a:r>
            <a:r>
              <a:rPr lang="ar-SA" sz="1800" dirty="0">
                <a:cs typeface="B Nazanin" panose="00000400000000000000" pitchFamily="2" charset="-78"/>
              </a:rPr>
              <a:t>، هر مدیری که در این فضا فعال نباشد، در واقع شرکت خود را از دیده‌شدن جهانی محروم کرده است.</a:t>
            </a:r>
          </a:p>
          <a:p>
            <a:pPr algn="r" rtl="1"/>
            <a:r>
              <a:rPr lang="ar-SA" sz="1800" dirty="0">
                <a:cs typeface="B Nazanin" panose="00000400000000000000" pitchFamily="2" charset="-78"/>
              </a:rPr>
              <a:t>از آنجا که </a:t>
            </a:r>
            <a:r>
              <a:rPr lang="ar-SA" sz="1800" b="1" dirty="0">
                <a:cs typeface="B Nazanin" panose="00000400000000000000" pitchFamily="2" charset="-78"/>
              </a:rPr>
              <a:t>۶ نفر از هر ۱۰ مدیر ارشد جهان</a:t>
            </a:r>
            <a:r>
              <a:rPr lang="ar-SA" sz="1800" dirty="0">
                <a:cs typeface="B Nazanin" panose="00000400000000000000" pitchFamily="2" charset="-78"/>
              </a:rPr>
              <a:t> از لینکدین برای شبکه‌سازی، جذب نیرو و توسعه همکاری‌ها استفاده می‌کنند،</a:t>
            </a:r>
            <a:br>
              <a:rPr lang="ar-SA" sz="1800" dirty="0">
                <a:cs typeface="B Nazanin" panose="00000400000000000000" pitchFamily="2" charset="-78"/>
              </a:rPr>
            </a:br>
            <a:r>
              <a:rPr lang="en-US" sz="1800" dirty="0">
                <a:cs typeface="B Nazanin" panose="00000400000000000000" pitchFamily="2" charset="-78"/>
              </a:rPr>
              <a:t>👉 </a:t>
            </a:r>
            <a:r>
              <a:rPr lang="ar-SA" sz="1800" dirty="0">
                <a:cs typeface="B Nazanin" panose="00000400000000000000" pitchFamily="2" charset="-78"/>
              </a:rPr>
              <a:t>حضور فعال همه مدیران ما در لینکدین یک ضرورت است تا </a:t>
            </a:r>
            <a:r>
              <a:rPr lang="ar-SA" sz="1800" b="1" dirty="0">
                <a:cs typeface="B Nazanin" panose="00000400000000000000" pitchFamily="2" charset="-78"/>
              </a:rPr>
              <a:t>اعتبار شرکت تقویت شود، فرصت‌های جدید جذب گردد و برند سازمان ارتقا یابد</a:t>
            </a:r>
            <a:r>
              <a:rPr lang="ar-SA" sz="1800" dirty="0">
                <a:cs typeface="B Nazanin" panose="00000400000000000000" pitchFamily="2" charset="-78"/>
              </a:rPr>
              <a:t>.</a:t>
            </a:r>
          </a:p>
          <a:p>
            <a:pPr marL="0" lvl="0" indent="0" algn="r" rtl="1">
              <a:spcBef>
                <a:spcPts val="0"/>
              </a:spcBef>
              <a:spcAft>
                <a:spcPts val="0"/>
              </a:spcAft>
              <a:buNone/>
            </a:pPr>
            <a:endParaRPr sz="1800" dirty="0">
              <a:cs typeface="B Nazanin" panose="00000400000000000000" pitchFamily="2" charset="-7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8bead97c0b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8bead97c0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ar-SA" dirty="0"/>
              <a:t>«لینکدین برای مدیران فقط یک پروفایل شخصی نیست، بلکه ابزاری برای تقویت برند فردی و سازمانی است. وقتی مدیران فعال باشند، تصویر حرفه‌ای شرکت هم قوی‌تر دیده می‌شود. همچنین، لینکدین بهترین بستر برای ارتباط مستقیم با مدیران صنایع مشابه و ایجاد همکاری‌های جدید است. از طرف دیگر، نیروهای متخصص بیشتر جذب سازمانی می‌شوند که مدیرانش در این شبکه فعال هستند. در نهایت، لینکدین دسترسی سریع به آخرین اخبار و روندهای صنعتی را هم فراهم می‌کند.»</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a:extLst>
            <a:ext uri="{FF2B5EF4-FFF2-40B4-BE49-F238E27FC236}">
              <a16:creationId xmlns:a16="http://schemas.microsoft.com/office/drawing/2014/main" id="{16E1172A-B715-26C9-3B93-DB82EB79BEFA}"/>
            </a:ext>
          </a:extLst>
        </p:cNvPr>
        <p:cNvGrpSpPr/>
        <p:nvPr/>
      </p:nvGrpSpPr>
      <p:grpSpPr>
        <a:xfrm>
          <a:off x="0" y="0"/>
          <a:ext cx="0" cy="0"/>
          <a:chOff x="0" y="0"/>
          <a:chExt cx="0" cy="0"/>
        </a:xfrm>
      </p:grpSpPr>
      <p:sp>
        <p:nvSpPr>
          <p:cNvPr id="794" name="Google Shape;794;g8c6ed473ac_0_37:notes">
            <a:extLst>
              <a:ext uri="{FF2B5EF4-FFF2-40B4-BE49-F238E27FC236}">
                <a16:creationId xmlns:a16="http://schemas.microsoft.com/office/drawing/2014/main" id="{5014B970-E7FD-1199-3FC4-9CBF7E32020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8c6ed473ac_0_37:notes">
            <a:extLst>
              <a:ext uri="{FF2B5EF4-FFF2-40B4-BE49-F238E27FC236}">
                <a16:creationId xmlns:a16="http://schemas.microsoft.com/office/drawing/2014/main" id="{A850E13B-507D-D6ED-5EF9-869615569EA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ar-SA" dirty="0"/>
              <a:t>«وقتی مدیران در لینکدین حضور فعال ندارند، اولین آسیب این است که اعتماد شرکای بیرونی کمتر می‌شود. سرمایه‌گذاران و مشتریان وقتی مدیر یا شرکت را در لینکدین پیدا نکنند، حس می‌کنند سازمان ضعیف یا غیرشفاف است. دوم اینکه نیروهای متخصص به سمت شرکت‌هایی می‌روند که مدیرانشان پروفایل حرفه‌ای دارند، چون برایشان اعتبار و آینده مهم است. در سطح برند، شرکت نسبت به رقبا ضعیف‌تر دیده می‌شود. و در نهایت، بسیاری از فرصت‌های همکاری و پروژه‌های جدید که از همین شبکه شروع می‌شود، از دست خواهد رفت.»</a:t>
            </a:r>
          </a:p>
          <a:p>
            <a:pPr marL="0" lvl="0" indent="0" algn="l" rtl="0">
              <a:spcBef>
                <a:spcPts val="0"/>
              </a:spcBef>
              <a:spcAft>
                <a:spcPts val="0"/>
              </a:spcAft>
              <a:buNone/>
            </a:pPr>
            <a:r>
              <a:rPr lang="ar-SA" dirty="0"/>
              <a:t>در نهایت، لینکدین یک ابزار حیاتی برای ارتقای برند شخصی و سازمانی است. حضور فعال مدیران باعث دیده شدن شرکت توسط شرکا و سرمایه‌گذاران، جذب نیروهای متخصص و ایجاد فرصت‌های همکاری جدید می‌شود. بنابراین، ساختن پروفایل حرفه‌ای و فعالیت مستمر در لینکدین نه تنها برای مدیران، بلکه برای کل سازمان حیاتی است.»</a:t>
            </a:r>
            <a:endParaRPr dirty="0"/>
          </a:p>
        </p:txBody>
      </p:sp>
    </p:spTree>
    <p:extLst>
      <p:ext uri="{BB962C8B-B14F-4D97-AF65-F5344CB8AC3E}">
        <p14:creationId xmlns:p14="http://schemas.microsoft.com/office/powerpoint/2010/main" val="3418940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8bead97c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8bead97c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ar-SA" dirty="0"/>
              <a:t>عکس رسمی باعث اعتماد بیشتر می‌شود، عنوان شغلی باید کوتاه ولی واضح باشد تا تخصص شما را نشان دهد. در بخش </a:t>
            </a:r>
            <a:r>
              <a:rPr lang="en-US" dirty="0"/>
              <a:t>About، </a:t>
            </a:r>
            <a:r>
              <a:rPr lang="ar-SA" dirty="0"/>
              <a:t>به صورت مختصر و جذاب از تجربیات، مهارت‌ها و ارزش‌هایی که به شرکت اضافه می‌کنید بنویسید. تجربیات کاری و مهارت‌ها باید مرتبط با حوزه تخصصی شما باشند.»</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g8c6ed473ac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9" name="Google Shape;1349;g8c6ed473ac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ar-SA" dirty="0"/>
              <a:t>«لینکدین شبکه‌سازی است، نه شبکه دوستانه! باید با دقت افراد مرتبط با حوزه کاری خود را اضافه کنید، شرکت‌ها و انجمن‌ها را دنبال کنید، و در گروه‌ها فعالیت کنید. پیام‌هایی که می‌فرستید کوتاه و حرفه‌ای باشند و هدفمند به مخاطب معرفی خودتان و شرکت را نشان دهند.»</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
        <p:cNvGrpSpPr/>
        <p:nvPr/>
      </p:nvGrpSpPr>
      <p:grpSpPr>
        <a:xfrm>
          <a:off x="0" y="0"/>
          <a:ext cx="0" cy="0"/>
          <a:chOff x="0" y="0"/>
          <a:chExt cx="0" cy="0"/>
        </a:xfrm>
      </p:grpSpPr>
      <p:sp>
        <p:nvSpPr>
          <p:cNvPr id="1288" name="Google Shape;1288;g8c6ed473ac_0_10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9" name="Google Shape;1289;g8c6ed473ac_0_10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8edb5f863c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8edb5f863c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11708" y="1504330"/>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11700" y="3076955"/>
            <a:ext cx="8520600" cy="338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a:latin typeface="Roboto"/>
                <a:ea typeface="Roboto"/>
                <a:cs typeface="Roboto"/>
                <a:sym typeface="Robo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txBox="1">
            <a:spLocks noGrp="1"/>
          </p:cNvSpPr>
          <p:nvPr>
            <p:ph type="subTitle" idx="2"/>
          </p:nvPr>
        </p:nvSpPr>
        <p:spPr>
          <a:xfrm>
            <a:off x="2775475" y="2409411"/>
            <a:ext cx="3725100" cy="625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6"/>
              </a:buClr>
              <a:buSzPts val="3500"/>
              <a:buFont typeface="Comfortaa"/>
              <a:buNone/>
              <a:defRPr sz="3500" b="1">
                <a:solidFill>
                  <a:schemeClr val="accent6"/>
                </a:solidFill>
                <a:latin typeface="Comfortaa"/>
                <a:ea typeface="Comfortaa"/>
                <a:cs typeface="Comfortaa"/>
                <a:sym typeface="Comfortaa"/>
              </a:defRPr>
            </a:lvl1pPr>
            <a:lvl2pPr lvl="1">
              <a:spcBef>
                <a:spcPts val="1600"/>
              </a:spcBef>
              <a:spcAft>
                <a:spcPts val="0"/>
              </a:spcAft>
              <a:buSzPts val="1200"/>
              <a:buNone/>
              <a:defRPr/>
            </a:lvl2pPr>
            <a:lvl3pPr lvl="2">
              <a:spcBef>
                <a:spcPts val="1600"/>
              </a:spcBef>
              <a:spcAft>
                <a:spcPts val="0"/>
              </a:spcAft>
              <a:buSzPts val="1200"/>
              <a:buNone/>
              <a:defRPr/>
            </a:lvl3pPr>
            <a:lvl4pPr lvl="3">
              <a:spcBef>
                <a:spcPts val="1600"/>
              </a:spcBef>
              <a:spcAft>
                <a:spcPts val="0"/>
              </a:spcAft>
              <a:buSzPts val="1200"/>
              <a:buNone/>
              <a:defRPr/>
            </a:lvl4pPr>
            <a:lvl5pPr lvl="4">
              <a:spcBef>
                <a:spcPts val="1600"/>
              </a:spcBef>
              <a:spcAft>
                <a:spcPts val="0"/>
              </a:spcAft>
              <a:buSzPts val="1200"/>
              <a:buNone/>
              <a:defRPr/>
            </a:lvl5pPr>
            <a:lvl6pPr lvl="5">
              <a:spcBef>
                <a:spcPts val="1600"/>
              </a:spcBef>
              <a:spcAft>
                <a:spcPts val="0"/>
              </a:spcAft>
              <a:buSzPts val="1200"/>
              <a:buNone/>
              <a:defRPr/>
            </a:lvl6pPr>
            <a:lvl7pPr lvl="6">
              <a:spcBef>
                <a:spcPts val="1600"/>
              </a:spcBef>
              <a:spcAft>
                <a:spcPts val="0"/>
              </a:spcAft>
              <a:buSzPts val="1200"/>
              <a:buNone/>
              <a:defRPr/>
            </a:lvl7pPr>
            <a:lvl8pPr lvl="7">
              <a:spcBef>
                <a:spcPts val="1600"/>
              </a:spcBef>
              <a:spcAft>
                <a:spcPts val="0"/>
              </a:spcAft>
              <a:buSzPts val="1200"/>
              <a:buNone/>
              <a:defRPr/>
            </a:lvl8pPr>
            <a:lvl9pPr lvl="8">
              <a:spcBef>
                <a:spcPts val="1600"/>
              </a:spcBef>
              <a:spcAft>
                <a:spcPts val="1600"/>
              </a:spcAft>
              <a:buSzPts val="12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3 ">
  <p:cSld name="CUSTOM_23_1_1">
    <p:bg>
      <p:bgPr>
        <a:blipFill>
          <a:blip r:embed="rId2">
            <a:alphaModFix/>
          </a:blip>
          <a:stretch>
            <a:fillRect/>
          </a:stretch>
        </a:blipFill>
        <a:effectLst/>
      </p:bgPr>
    </p:bg>
    <p:spTree>
      <p:nvGrpSpPr>
        <p:cNvPr id="1" name="Shape 376"/>
        <p:cNvGrpSpPr/>
        <p:nvPr/>
      </p:nvGrpSpPr>
      <p:grpSpPr>
        <a:xfrm>
          <a:off x="0" y="0"/>
          <a:ext cx="0" cy="0"/>
          <a:chOff x="0" y="0"/>
          <a:chExt cx="0" cy="0"/>
        </a:xfrm>
      </p:grpSpPr>
      <p:sp>
        <p:nvSpPr>
          <p:cNvPr id="377" name="Google Shape;377;p29"/>
          <p:cNvSpPr txBox="1">
            <a:spLocks noGrp="1"/>
          </p:cNvSpPr>
          <p:nvPr>
            <p:ph type="title"/>
          </p:nvPr>
        </p:nvSpPr>
        <p:spPr>
          <a:xfrm>
            <a:off x="578625" y="1469275"/>
            <a:ext cx="3248700" cy="869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4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78" name="Google Shape;378;p29"/>
          <p:cNvSpPr txBox="1">
            <a:spLocks noGrp="1"/>
          </p:cNvSpPr>
          <p:nvPr>
            <p:ph type="title" idx="2"/>
          </p:nvPr>
        </p:nvSpPr>
        <p:spPr>
          <a:xfrm>
            <a:off x="598768" y="815627"/>
            <a:ext cx="1229100" cy="746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5000"/>
              <a:buNone/>
              <a:defRPr sz="5000">
                <a:solidFill>
                  <a:schemeClr val="accent6"/>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79" name="Google Shape;379;p29"/>
          <p:cNvSpPr/>
          <p:nvPr/>
        </p:nvSpPr>
        <p:spPr>
          <a:xfrm rot="-5975364">
            <a:off x="941405" y="4781312"/>
            <a:ext cx="511447" cy="450290"/>
          </a:xfrm>
          <a:prstGeom prst="mathMultiply">
            <a:avLst>
              <a:gd name="adj1" fmla="val 23520"/>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9"/>
          <p:cNvSpPr/>
          <p:nvPr/>
        </p:nvSpPr>
        <p:spPr>
          <a:xfrm rot="-3230455">
            <a:off x="273608" y="3647975"/>
            <a:ext cx="594886" cy="450394"/>
          </a:xfrm>
          <a:prstGeom prst="triangle">
            <a:avLst>
              <a:gd name="adj" fmla="val 50000"/>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29"/>
          <p:cNvGrpSpPr/>
          <p:nvPr/>
        </p:nvGrpSpPr>
        <p:grpSpPr>
          <a:xfrm rot="-1421124">
            <a:off x="-496081" y="3809905"/>
            <a:ext cx="1955612" cy="1971011"/>
            <a:chOff x="1604400" y="3746500"/>
            <a:chExt cx="1279475" cy="1289550"/>
          </a:xfrm>
        </p:grpSpPr>
        <p:sp>
          <p:nvSpPr>
            <p:cNvPr id="382" name="Google Shape;382;p29"/>
            <p:cNvSpPr/>
            <p:nvPr/>
          </p:nvSpPr>
          <p:spPr>
            <a:xfrm>
              <a:off x="1604400" y="3746500"/>
              <a:ext cx="1279475" cy="1289550"/>
            </a:xfrm>
            <a:custGeom>
              <a:avLst/>
              <a:gdLst/>
              <a:ahLst/>
              <a:cxnLst/>
              <a:rect l="l" t="t" r="r" b="b"/>
              <a:pathLst>
                <a:path w="51179" h="51582" fill="none" extrusionOk="0">
                  <a:moveTo>
                    <a:pt x="39557" y="44213"/>
                  </a:moveTo>
                  <a:cubicBezTo>
                    <a:pt x="29549" y="51581"/>
                    <a:pt x="15508" y="49785"/>
                    <a:pt x="7736" y="40070"/>
                  </a:cubicBezTo>
                  <a:cubicBezTo>
                    <a:pt x="1" y="30355"/>
                    <a:pt x="1284" y="16241"/>
                    <a:pt x="10706" y="8139"/>
                  </a:cubicBezTo>
                  <a:cubicBezTo>
                    <a:pt x="20127" y="0"/>
                    <a:pt x="34278" y="770"/>
                    <a:pt x="42747" y="9862"/>
                  </a:cubicBezTo>
                  <a:cubicBezTo>
                    <a:pt x="51178" y="18990"/>
                    <a:pt x="50958" y="33141"/>
                    <a:pt x="42160" y="41940"/>
                  </a:cubicBezTo>
                </a:path>
              </a:pathLst>
            </a:custGeom>
            <a:noFill/>
            <a:ln w="285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9"/>
            <p:cNvSpPr/>
            <p:nvPr/>
          </p:nvSpPr>
          <p:spPr>
            <a:xfrm>
              <a:off x="2073650" y="4093850"/>
              <a:ext cx="352875" cy="621425"/>
            </a:xfrm>
            <a:custGeom>
              <a:avLst/>
              <a:gdLst/>
              <a:ahLst/>
              <a:cxnLst/>
              <a:rect l="l" t="t" r="r" b="b"/>
              <a:pathLst>
                <a:path w="14115" h="24857" fill="none" extrusionOk="0">
                  <a:moveTo>
                    <a:pt x="8396" y="5390"/>
                  </a:moveTo>
                  <a:lnTo>
                    <a:pt x="8396" y="1"/>
                  </a:lnTo>
                  <a:lnTo>
                    <a:pt x="4913" y="1"/>
                  </a:lnTo>
                  <a:cubicBezTo>
                    <a:pt x="4840" y="221"/>
                    <a:pt x="4767" y="441"/>
                    <a:pt x="4767" y="661"/>
                  </a:cubicBezTo>
                  <a:cubicBezTo>
                    <a:pt x="4730" y="771"/>
                    <a:pt x="4693" y="881"/>
                    <a:pt x="4693" y="991"/>
                  </a:cubicBezTo>
                  <a:cubicBezTo>
                    <a:pt x="4327" y="2970"/>
                    <a:pt x="3337" y="4400"/>
                    <a:pt x="1540" y="5133"/>
                  </a:cubicBezTo>
                  <a:cubicBezTo>
                    <a:pt x="1064" y="5353"/>
                    <a:pt x="551" y="5426"/>
                    <a:pt x="1" y="5390"/>
                  </a:cubicBezTo>
                  <a:lnTo>
                    <a:pt x="1" y="9752"/>
                  </a:lnTo>
                  <a:lnTo>
                    <a:pt x="2567" y="9752"/>
                  </a:lnTo>
                  <a:cubicBezTo>
                    <a:pt x="2640" y="15875"/>
                    <a:pt x="2640" y="19027"/>
                    <a:pt x="2640" y="19211"/>
                  </a:cubicBezTo>
                  <a:lnTo>
                    <a:pt x="2640" y="19541"/>
                  </a:lnTo>
                  <a:cubicBezTo>
                    <a:pt x="2934" y="22217"/>
                    <a:pt x="4327" y="23830"/>
                    <a:pt x="6820" y="24453"/>
                  </a:cubicBezTo>
                  <a:cubicBezTo>
                    <a:pt x="7846" y="24710"/>
                    <a:pt x="8909" y="24856"/>
                    <a:pt x="9972" y="24856"/>
                  </a:cubicBezTo>
                  <a:cubicBezTo>
                    <a:pt x="11402" y="24783"/>
                    <a:pt x="12759" y="24563"/>
                    <a:pt x="14115" y="24123"/>
                  </a:cubicBezTo>
                  <a:lnTo>
                    <a:pt x="14115" y="18991"/>
                  </a:lnTo>
                  <a:cubicBezTo>
                    <a:pt x="13308" y="19247"/>
                    <a:pt x="12575" y="19467"/>
                    <a:pt x="11952" y="19614"/>
                  </a:cubicBezTo>
                  <a:cubicBezTo>
                    <a:pt x="10852" y="20017"/>
                    <a:pt x="9642" y="19797"/>
                    <a:pt x="8836" y="18991"/>
                  </a:cubicBezTo>
                  <a:cubicBezTo>
                    <a:pt x="8726" y="18844"/>
                    <a:pt x="8653" y="18697"/>
                    <a:pt x="8579" y="18551"/>
                  </a:cubicBezTo>
                  <a:cubicBezTo>
                    <a:pt x="8469" y="17891"/>
                    <a:pt x="8396" y="17231"/>
                    <a:pt x="8396" y="16571"/>
                  </a:cubicBezTo>
                  <a:lnTo>
                    <a:pt x="8396" y="9752"/>
                  </a:lnTo>
                  <a:lnTo>
                    <a:pt x="13968" y="9752"/>
                  </a:lnTo>
                  <a:lnTo>
                    <a:pt x="13968" y="5390"/>
                  </a:lnTo>
                  <a:close/>
                </a:path>
              </a:pathLst>
            </a:custGeom>
            <a:noFill/>
            <a:ln w="285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29"/>
          <p:cNvSpPr txBox="1">
            <a:spLocks noGrp="1"/>
          </p:cNvSpPr>
          <p:nvPr>
            <p:ph type="subTitle" idx="1"/>
          </p:nvPr>
        </p:nvSpPr>
        <p:spPr>
          <a:xfrm>
            <a:off x="624007" y="2343063"/>
            <a:ext cx="2718900" cy="66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solidFill>
                  <a:schemeClr val="lt1"/>
                </a:solidFill>
                <a:latin typeface="Roboto"/>
                <a:ea typeface="Roboto"/>
                <a:cs typeface="Roboto"/>
                <a:sym typeface="Roboto"/>
              </a:defRPr>
            </a:lvl1pPr>
            <a:lvl2pPr lvl="1" rtl="0">
              <a:spcBef>
                <a:spcPts val="160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a:endParaRPr/>
          </a:p>
        </p:txBody>
      </p:sp>
      <p:sp>
        <p:nvSpPr>
          <p:cNvPr id="385" name="Google Shape;385;p29"/>
          <p:cNvSpPr/>
          <p:nvPr/>
        </p:nvSpPr>
        <p:spPr>
          <a:xfrm rot="-806163">
            <a:off x="-399641" y="-413569"/>
            <a:ext cx="1010234" cy="1061382"/>
          </a:xfrm>
          <a:prstGeom prst="lightningBolt">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Four Columns 1 ">
  <p:cSld name="CUSTOM_21_1">
    <p:bg>
      <p:bgPr>
        <a:blipFill>
          <a:blip r:embed="rId2">
            <a:alphaModFix/>
          </a:blip>
          <a:stretch>
            <a:fillRect/>
          </a:stretch>
        </a:blipFill>
        <a:effectLst/>
      </p:bgPr>
    </p:bg>
    <p:spTree>
      <p:nvGrpSpPr>
        <p:cNvPr id="1" name="Shape 410"/>
        <p:cNvGrpSpPr/>
        <p:nvPr/>
      </p:nvGrpSpPr>
      <p:grpSpPr>
        <a:xfrm>
          <a:off x="0" y="0"/>
          <a:ext cx="0" cy="0"/>
          <a:chOff x="0" y="0"/>
          <a:chExt cx="0" cy="0"/>
        </a:xfrm>
      </p:grpSpPr>
      <p:sp>
        <p:nvSpPr>
          <p:cNvPr id="411" name="Google Shape;411;p32"/>
          <p:cNvSpPr txBox="1">
            <a:spLocks noGrp="1"/>
          </p:cNvSpPr>
          <p:nvPr>
            <p:ph type="title"/>
          </p:nvPr>
        </p:nvSpPr>
        <p:spPr>
          <a:xfrm>
            <a:off x="720000" y="368825"/>
            <a:ext cx="8112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atin typeface="Roboto Medium"/>
                <a:ea typeface="Roboto Medium"/>
                <a:cs typeface="Roboto Medium"/>
                <a:sym typeface="Roboto Medium"/>
              </a:defRPr>
            </a:lvl2pPr>
            <a:lvl3pPr lvl="2" rtl="0">
              <a:spcBef>
                <a:spcPts val="0"/>
              </a:spcBef>
              <a:spcAft>
                <a:spcPts val="0"/>
              </a:spcAft>
              <a:buSzPts val="2800"/>
              <a:buNone/>
              <a:defRPr>
                <a:latin typeface="Roboto Medium"/>
                <a:ea typeface="Roboto Medium"/>
                <a:cs typeface="Roboto Medium"/>
                <a:sym typeface="Roboto Medium"/>
              </a:defRPr>
            </a:lvl3pPr>
            <a:lvl4pPr lvl="3" rtl="0">
              <a:spcBef>
                <a:spcPts val="0"/>
              </a:spcBef>
              <a:spcAft>
                <a:spcPts val="0"/>
              </a:spcAft>
              <a:buSzPts val="2800"/>
              <a:buNone/>
              <a:defRPr>
                <a:latin typeface="Roboto Medium"/>
                <a:ea typeface="Roboto Medium"/>
                <a:cs typeface="Roboto Medium"/>
                <a:sym typeface="Roboto Medium"/>
              </a:defRPr>
            </a:lvl4pPr>
            <a:lvl5pPr lvl="4" rtl="0">
              <a:spcBef>
                <a:spcPts val="0"/>
              </a:spcBef>
              <a:spcAft>
                <a:spcPts val="0"/>
              </a:spcAft>
              <a:buSzPts val="2800"/>
              <a:buNone/>
              <a:defRPr>
                <a:latin typeface="Roboto Medium"/>
                <a:ea typeface="Roboto Medium"/>
                <a:cs typeface="Roboto Medium"/>
                <a:sym typeface="Roboto Medium"/>
              </a:defRPr>
            </a:lvl5pPr>
            <a:lvl6pPr lvl="5" rtl="0">
              <a:spcBef>
                <a:spcPts val="0"/>
              </a:spcBef>
              <a:spcAft>
                <a:spcPts val="0"/>
              </a:spcAft>
              <a:buSzPts val="2800"/>
              <a:buNone/>
              <a:defRPr>
                <a:latin typeface="Roboto Medium"/>
                <a:ea typeface="Roboto Medium"/>
                <a:cs typeface="Roboto Medium"/>
                <a:sym typeface="Roboto Medium"/>
              </a:defRPr>
            </a:lvl6pPr>
            <a:lvl7pPr lvl="6" rtl="0">
              <a:spcBef>
                <a:spcPts val="0"/>
              </a:spcBef>
              <a:spcAft>
                <a:spcPts val="0"/>
              </a:spcAft>
              <a:buSzPts val="2800"/>
              <a:buNone/>
              <a:defRPr>
                <a:latin typeface="Roboto Medium"/>
                <a:ea typeface="Roboto Medium"/>
                <a:cs typeface="Roboto Medium"/>
                <a:sym typeface="Roboto Medium"/>
              </a:defRPr>
            </a:lvl7pPr>
            <a:lvl8pPr lvl="7" rtl="0">
              <a:spcBef>
                <a:spcPts val="0"/>
              </a:spcBef>
              <a:spcAft>
                <a:spcPts val="0"/>
              </a:spcAft>
              <a:buSzPts val="2800"/>
              <a:buNone/>
              <a:defRPr>
                <a:latin typeface="Roboto Medium"/>
                <a:ea typeface="Roboto Medium"/>
                <a:cs typeface="Roboto Medium"/>
                <a:sym typeface="Roboto Medium"/>
              </a:defRPr>
            </a:lvl8pPr>
            <a:lvl9pPr lvl="8" rtl="0">
              <a:spcBef>
                <a:spcPts val="0"/>
              </a:spcBef>
              <a:spcAft>
                <a:spcPts val="0"/>
              </a:spcAft>
              <a:buSzPts val="2800"/>
              <a:buNone/>
              <a:defRPr>
                <a:latin typeface="Roboto Medium"/>
                <a:ea typeface="Roboto Medium"/>
                <a:cs typeface="Roboto Medium"/>
                <a:sym typeface="Roboto Medium"/>
              </a:defRPr>
            </a:lvl9pPr>
          </a:lstStyle>
          <a:p>
            <a:endParaRPr/>
          </a:p>
        </p:txBody>
      </p:sp>
      <p:sp>
        <p:nvSpPr>
          <p:cNvPr id="412" name="Google Shape;412;p32"/>
          <p:cNvSpPr txBox="1">
            <a:spLocks noGrp="1"/>
          </p:cNvSpPr>
          <p:nvPr>
            <p:ph type="subTitle" idx="1"/>
          </p:nvPr>
        </p:nvSpPr>
        <p:spPr>
          <a:xfrm>
            <a:off x="732150" y="2518688"/>
            <a:ext cx="1799100" cy="66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600"/>
              <a:buNone/>
              <a:defRPr>
                <a:solidFill>
                  <a:schemeClr val="accent4"/>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a:endParaRPr/>
          </a:p>
        </p:txBody>
      </p:sp>
      <p:sp>
        <p:nvSpPr>
          <p:cNvPr id="413" name="Google Shape;413;p32"/>
          <p:cNvSpPr txBox="1">
            <a:spLocks noGrp="1"/>
          </p:cNvSpPr>
          <p:nvPr>
            <p:ph type="subTitle" idx="2"/>
          </p:nvPr>
        </p:nvSpPr>
        <p:spPr>
          <a:xfrm>
            <a:off x="743450" y="3503150"/>
            <a:ext cx="1785900" cy="101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lt1"/>
                </a:solidFill>
                <a:latin typeface="Roboto"/>
                <a:ea typeface="Roboto"/>
                <a:cs typeface="Roboto"/>
                <a:sym typeface="Roboto"/>
              </a:defRPr>
            </a:lvl1pPr>
            <a:lvl2pPr lvl="1" rtl="0">
              <a:spcBef>
                <a:spcPts val="160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a:endParaRPr/>
          </a:p>
        </p:txBody>
      </p:sp>
      <p:sp>
        <p:nvSpPr>
          <p:cNvPr id="414" name="Google Shape;414;p32"/>
          <p:cNvSpPr txBox="1">
            <a:spLocks noGrp="1"/>
          </p:cNvSpPr>
          <p:nvPr>
            <p:ph type="subTitle" idx="3"/>
          </p:nvPr>
        </p:nvSpPr>
        <p:spPr>
          <a:xfrm>
            <a:off x="2690850" y="2519607"/>
            <a:ext cx="1785900" cy="66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600"/>
              <a:buNone/>
              <a:defRPr>
                <a:solidFill>
                  <a:schemeClr val="accent4"/>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a:endParaRPr/>
          </a:p>
        </p:txBody>
      </p:sp>
      <p:sp>
        <p:nvSpPr>
          <p:cNvPr id="415" name="Google Shape;415;p32"/>
          <p:cNvSpPr txBox="1">
            <a:spLocks noGrp="1"/>
          </p:cNvSpPr>
          <p:nvPr>
            <p:ph type="subTitle" idx="4"/>
          </p:nvPr>
        </p:nvSpPr>
        <p:spPr>
          <a:xfrm>
            <a:off x="2714553" y="3493925"/>
            <a:ext cx="1785900" cy="104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lt1"/>
                </a:solidFill>
                <a:latin typeface="Roboto"/>
                <a:ea typeface="Roboto"/>
                <a:cs typeface="Roboto"/>
                <a:sym typeface="Roboto"/>
              </a:defRPr>
            </a:lvl1pPr>
            <a:lvl2pPr lvl="1" rtl="0">
              <a:spcBef>
                <a:spcPts val="160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a:endParaRPr/>
          </a:p>
        </p:txBody>
      </p:sp>
      <p:sp>
        <p:nvSpPr>
          <p:cNvPr id="416" name="Google Shape;416;p32"/>
          <p:cNvSpPr txBox="1">
            <a:spLocks noGrp="1"/>
          </p:cNvSpPr>
          <p:nvPr>
            <p:ph type="subTitle" idx="5"/>
          </p:nvPr>
        </p:nvSpPr>
        <p:spPr>
          <a:xfrm>
            <a:off x="4681650" y="2504854"/>
            <a:ext cx="1799400" cy="66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4"/>
              </a:buClr>
              <a:buSzPts val="1600"/>
              <a:buNone/>
              <a:defRPr>
                <a:solidFill>
                  <a:schemeClr val="accent4"/>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a:endParaRPr/>
          </a:p>
        </p:txBody>
      </p:sp>
      <p:sp>
        <p:nvSpPr>
          <p:cNvPr id="417" name="Google Shape;417;p32"/>
          <p:cNvSpPr txBox="1">
            <a:spLocks noGrp="1"/>
          </p:cNvSpPr>
          <p:nvPr>
            <p:ph type="subTitle" idx="6"/>
          </p:nvPr>
        </p:nvSpPr>
        <p:spPr>
          <a:xfrm>
            <a:off x="4702379" y="3467546"/>
            <a:ext cx="1785900" cy="104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lt1"/>
                </a:solidFill>
                <a:latin typeface="Roboto"/>
                <a:ea typeface="Roboto"/>
                <a:cs typeface="Roboto"/>
                <a:sym typeface="Roboto"/>
              </a:defRPr>
            </a:lvl1pPr>
            <a:lvl2pPr lvl="1" rtl="0">
              <a:spcBef>
                <a:spcPts val="160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a:endParaRPr/>
          </a:p>
        </p:txBody>
      </p:sp>
      <p:sp>
        <p:nvSpPr>
          <p:cNvPr id="418" name="Google Shape;418;p32"/>
          <p:cNvSpPr txBox="1">
            <a:spLocks noGrp="1"/>
          </p:cNvSpPr>
          <p:nvPr>
            <p:ph type="subTitle" idx="7"/>
          </p:nvPr>
        </p:nvSpPr>
        <p:spPr>
          <a:xfrm>
            <a:off x="6625450" y="2514825"/>
            <a:ext cx="1799400" cy="66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600"/>
              <a:buNone/>
              <a:defRPr>
                <a:solidFill>
                  <a:schemeClr val="accent4"/>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a:endParaRPr/>
          </a:p>
        </p:txBody>
      </p:sp>
      <p:sp>
        <p:nvSpPr>
          <p:cNvPr id="419" name="Google Shape;419;p32"/>
          <p:cNvSpPr txBox="1">
            <a:spLocks noGrp="1"/>
          </p:cNvSpPr>
          <p:nvPr>
            <p:ph type="subTitle" idx="8"/>
          </p:nvPr>
        </p:nvSpPr>
        <p:spPr>
          <a:xfrm>
            <a:off x="6655500" y="3483429"/>
            <a:ext cx="1785900" cy="104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lt1"/>
                </a:solidFill>
                <a:latin typeface="Roboto"/>
                <a:ea typeface="Roboto"/>
                <a:cs typeface="Roboto"/>
                <a:sym typeface="Roboto"/>
              </a:defRPr>
            </a:lvl1pPr>
            <a:lvl2pPr lvl="1" rtl="0">
              <a:spcBef>
                <a:spcPts val="160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a:endParaRPr/>
          </a:p>
        </p:txBody>
      </p:sp>
      <p:sp>
        <p:nvSpPr>
          <p:cNvPr id="420" name="Google Shape;420;p32"/>
          <p:cNvSpPr txBox="1">
            <a:spLocks noGrp="1"/>
          </p:cNvSpPr>
          <p:nvPr>
            <p:ph type="title" idx="9" hasCustomPrompt="1"/>
          </p:nvPr>
        </p:nvSpPr>
        <p:spPr>
          <a:xfrm>
            <a:off x="720000" y="3275925"/>
            <a:ext cx="1799400" cy="404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000"/>
              <a:buFont typeface="Roboto Medium"/>
              <a:buNone/>
              <a:defRPr sz="2000">
                <a:solidFill>
                  <a:schemeClr val="accent6"/>
                </a:solidFill>
              </a:defRPr>
            </a:lvl1pPr>
            <a:lvl2pPr lvl="1" algn="ctr" rtl="0">
              <a:spcBef>
                <a:spcPts val="0"/>
              </a:spcBef>
              <a:spcAft>
                <a:spcPts val="0"/>
              </a:spcAft>
              <a:buClr>
                <a:schemeClr val="accent6"/>
              </a:buClr>
              <a:buSzPts val="2000"/>
              <a:buNone/>
              <a:defRPr sz="2000">
                <a:solidFill>
                  <a:schemeClr val="accent6"/>
                </a:solidFill>
              </a:defRPr>
            </a:lvl2pPr>
            <a:lvl3pPr lvl="2" algn="ctr" rtl="0">
              <a:spcBef>
                <a:spcPts val="0"/>
              </a:spcBef>
              <a:spcAft>
                <a:spcPts val="0"/>
              </a:spcAft>
              <a:buClr>
                <a:schemeClr val="accent6"/>
              </a:buClr>
              <a:buSzPts val="2000"/>
              <a:buNone/>
              <a:defRPr sz="2000">
                <a:solidFill>
                  <a:schemeClr val="accent6"/>
                </a:solidFill>
              </a:defRPr>
            </a:lvl3pPr>
            <a:lvl4pPr lvl="3" algn="ctr" rtl="0">
              <a:spcBef>
                <a:spcPts val="0"/>
              </a:spcBef>
              <a:spcAft>
                <a:spcPts val="0"/>
              </a:spcAft>
              <a:buClr>
                <a:schemeClr val="accent6"/>
              </a:buClr>
              <a:buSzPts val="2000"/>
              <a:buNone/>
              <a:defRPr sz="2000">
                <a:solidFill>
                  <a:schemeClr val="accent6"/>
                </a:solidFill>
              </a:defRPr>
            </a:lvl4pPr>
            <a:lvl5pPr lvl="4" algn="ctr" rtl="0">
              <a:spcBef>
                <a:spcPts val="0"/>
              </a:spcBef>
              <a:spcAft>
                <a:spcPts val="0"/>
              </a:spcAft>
              <a:buClr>
                <a:schemeClr val="accent6"/>
              </a:buClr>
              <a:buSzPts val="2000"/>
              <a:buNone/>
              <a:defRPr sz="2000">
                <a:solidFill>
                  <a:schemeClr val="accent6"/>
                </a:solidFill>
              </a:defRPr>
            </a:lvl5pPr>
            <a:lvl6pPr lvl="5" algn="ctr" rtl="0">
              <a:spcBef>
                <a:spcPts val="0"/>
              </a:spcBef>
              <a:spcAft>
                <a:spcPts val="0"/>
              </a:spcAft>
              <a:buClr>
                <a:schemeClr val="accent6"/>
              </a:buClr>
              <a:buSzPts val="2000"/>
              <a:buNone/>
              <a:defRPr sz="2000">
                <a:solidFill>
                  <a:schemeClr val="accent6"/>
                </a:solidFill>
              </a:defRPr>
            </a:lvl6pPr>
            <a:lvl7pPr lvl="6" algn="ctr" rtl="0">
              <a:spcBef>
                <a:spcPts val="0"/>
              </a:spcBef>
              <a:spcAft>
                <a:spcPts val="0"/>
              </a:spcAft>
              <a:buClr>
                <a:schemeClr val="accent6"/>
              </a:buClr>
              <a:buSzPts val="2000"/>
              <a:buNone/>
              <a:defRPr sz="2000">
                <a:solidFill>
                  <a:schemeClr val="accent6"/>
                </a:solidFill>
              </a:defRPr>
            </a:lvl7pPr>
            <a:lvl8pPr lvl="7" algn="ctr" rtl="0">
              <a:spcBef>
                <a:spcPts val="0"/>
              </a:spcBef>
              <a:spcAft>
                <a:spcPts val="0"/>
              </a:spcAft>
              <a:buClr>
                <a:schemeClr val="accent6"/>
              </a:buClr>
              <a:buSzPts val="2000"/>
              <a:buNone/>
              <a:defRPr sz="2000">
                <a:solidFill>
                  <a:schemeClr val="accent6"/>
                </a:solidFill>
              </a:defRPr>
            </a:lvl8pPr>
            <a:lvl9pPr lvl="8" algn="ctr" rtl="0">
              <a:spcBef>
                <a:spcPts val="0"/>
              </a:spcBef>
              <a:spcAft>
                <a:spcPts val="0"/>
              </a:spcAft>
              <a:buClr>
                <a:schemeClr val="accent6"/>
              </a:buClr>
              <a:buSzPts val="2000"/>
              <a:buNone/>
              <a:defRPr sz="2000">
                <a:solidFill>
                  <a:schemeClr val="accent6"/>
                </a:solidFill>
              </a:defRPr>
            </a:lvl9pPr>
          </a:lstStyle>
          <a:p>
            <a:r>
              <a:t>xx%</a:t>
            </a:r>
          </a:p>
        </p:txBody>
      </p:sp>
      <p:sp>
        <p:nvSpPr>
          <p:cNvPr id="421" name="Google Shape;421;p32"/>
          <p:cNvSpPr txBox="1">
            <a:spLocks noGrp="1"/>
          </p:cNvSpPr>
          <p:nvPr>
            <p:ph type="title" idx="13" hasCustomPrompt="1"/>
          </p:nvPr>
        </p:nvSpPr>
        <p:spPr>
          <a:xfrm>
            <a:off x="2714550" y="3243025"/>
            <a:ext cx="1799400" cy="404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000"/>
              <a:buFont typeface="Roboto Medium"/>
              <a:buNone/>
              <a:defRPr sz="2000">
                <a:solidFill>
                  <a:schemeClr val="accent6"/>
                </a:solidFill>
              </a:defRPr>
            </a:lvl1pPr>
            <a:lvl2pPr lvl="1" algn="ctr" rtl="0">
              <a:spcBef>
                <a:spcPts val="0"/>
              </a:spcBef>
              <a:spcAft>
                <a:spcPts val="0"/>
              </a:spcAft>
              <a:buClr>
                <a:schemeClr val="accent6"/>
              </a:buClr>
              <a:buSzPts val="2000"/>
              <a:buNone/>
              <a:defRPr sz="2000">
                <a:solidFill>
                  <a:schemeClr val="accent6"/>
                </a:solidFill>
              </a:defRPr>
            </a:lvl2pPr>
            <a:lvl3pPr lvl="2" algn="ctr" rtl="0">
              <a:spcBef>
                <a:spcPts val="0"/>
              </a:spcBef>
              <a:spcAft>
                <a:spcPts val="0"/>
              </a:spcAft>
              <a:buClr>
                <a:schemeClr val="accent6"/>
              </a:buClr>
              <a:buSzPts val="2000"/>
              <a:buNone/>
              <a:defRPr sz="2000">
                <a:solidFill>
                  <a:schemeClr val="accent6"/>
                </a:solidFill>
              </a:defRPr>
            </a:lvl3pPr>
            <a:lvl4pPr lvl="3" algn="ctr" rtl="0">
              <a:spcBef>
                <a:spcPts val="0"/>
              </a:spcBef>
              <a:spcAft>
                <a:spcPts val="0"/>
              </a:spcAft>
              <a:buClr>
                <a:schemeClr val="accent6"/>
              </a:buClr>
              <a:buSzPts val="2000"/>
              <a:buNone/>
              <a:defRPr sz="2000">
                <a:solidFill>
                  <a:schemeClr val="accent6"/>
                </a:solidFill>
              </a:defRPr>
            </a:lvl4pPr>
            <a:lvl5pPr lvl="4" algn="ctr" rtl="0">
              <a:spcBef>
                <a:spcPts val="0"/>
              </a:spcBef>
              <a:spcAft>
                <a:spcPts val="0"/>
              </a:spcAft>
              <a:buClr>
                <a:schemeClr val="accent6"/>
              </a:buClr>
              <a:buSzPts val="2000"/>
              <a:buNone/>
              <a:defRPr sz="2000">
                <a:solidFill>
                  <a:schemeClr val="accent6"/>
                </a:solidFill>
              </a:defRPr>
            </a:lvl5pPr>
            <a:lvl6pPr lvl="5" algn="ctr" rtl="0">
              <a:spcBef>
                <a:spcPts val="0"/>
              </a:spcBef>
              <a:spcAft>
                <a:spcPts val="0"/>
              </a:spcAft>
              <a:buClr>
                <a:schemeClr val="accent6"/>
              </a:buClr>
              <a:buSzPts val="2000"/>
              <a:buNone/>
              <a:defRPr sz="2000">
                <a:solidFill>
                  <a:schemeClr val="accent6"/>
                </a:solidFill>
              </a:defRPr>
            </a:lvl6pPr>
            <a:lvl7pPr lvl="6" algn="ctr" rtl="0">
              <a:spcBef>
                <a:spcPts val="0"/>
              </a:spcBef>
              <a:spcAft>
                <a:spcPts val="0"/>
              </a:spcAft>
              <a:buClr>
                <a:schemeClr val="accent6"/>
              </a:buClr>
              <a:buSzPts val="2000"/>
              <a:buNone/>
              <a:defRPr sz="2000">
                <a:solidFill>
                  <a:schemeClr val="accent6"/>
                </a:solidFill>
              </a:defRPr>
            </a:lvl7pPr>
            <a:lvl8pPr lvl="7" algn="ctr" rtl="0">
              <a:spcBef>
                <a:spcPts val="0"/>
              </a:spcBef>
              <a:spcAft>
                <a:spcPts val="0"/>
              </a:spcAft>
              <a:buClr>
                <a:schemeClr val="accent6"/>
              </a:buClr>
              <a:buSzPts val="2000"/>
              <a:buNone/>
              <a:defRPr sz="2000">
                <a:solidFill>
                  <a:schemeClr val="accent6"/>
                </a:solidFill>
              </a:defRPr>
            </a:lvl8pPr>
            <a:lvl9pPr lvl="8" algn="ctr" rtl="0">
              <a:spcBef>
                <a:spcPts val="0"/>
              </a:spcBef>
              <a:spcAft>
                <a:spcPts val="0"/>
              </a:spcAft>
              <a:buClr>
                <a:schemeClr val="accent6"/>
              </a:buClr>
              <a:buSzPts val="2000"/>
              <a:buNone/>
              <a:defRPr sz="2000">
                <a:solidFill>
                  <a:schemeClr val="accent6"/>
                </a:solidFill>
              </a:defRPr>
            </a:lvl9pPr>
          </a:lstStyle>
          <a:p>
            <a:r>
              <a:t>xx%</a:t>
            </a:r>
          </a:p>
        </p:txBody>
      </p:sp>
      <p:sp>
        <p:nvSpPr>
          <p:cNvPr id="422" name="Google Shape;422;p32"/>
          <p:cNvSpPr txBox="1">
            <a:spLocks noGrp="1"/>
          </p:cNvSpPr>
          <p:nvPr>
            <p:ph type="title" idx="14" hasCustomPrompt="1"/>
          </p:nvPr>
        </p:nvSpPr>
        <p:spPr>
          <a:xfrm>
            <a:off x="6625600" y="3194875"/>
            <a:ext cx="1799100" cy="46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000"/>
              <a:buFont typeface="Roboto Medium"/>
              <a:buNone/>
              <a:defRPr sz="2000">
                <a:solidFill>
                  <a:schemeClr val="accent6"/>
                </a:solidFill>
              </a:defRPr>
            </a:lvl1pPr>
            <a:lvl2pPr lvl="1" algn="ctr" rtl="0">
              <a:spcBef>
                <a:spcPts val="0"/>
              </a:spcBef>
              <a:spcAft>
                <a:spcPts val="0"/>
              </a:spcAft>
              <a:buClr>
                <a:schemeClr val="accent6"/>
              </a:buClr>
              <a:buSzPts val="2000"/>
              <a:buNone/>
              <a:defRPr sz="2000">
                <a:solidFill>
                  <a:schemeClr val="accent6"/>
                </a:solidFill>
              </a:defRPr>
            </a:lvl2pPr>
            <a:lvl3pPr lvl="2" algn="ctr" rtl="0">
              <a:spcBef>
                <a:spcPts val="0"/>
              </a:spcBef>
              <a:spcAft>
                <a:spcPts val="0"/>
              </a:spcAft>
              <a:buClr>
                <a:schemeClr val="accent6"/>
              </a:buClr>
              <a:buSzPts val="2000"/>
              <a:buNone/>
              <a:defRPr sz="2000">
                <a:solidFill>
                  <a:schemeClr val="accent6"/>
                </a:solidFill>
              </a:defRPr>
            </a:lvl3pPr>
            <a:lvl4pPr lvl="3" algn="ctr" rtl="0">
              <a:spcBef>
                <a:spcPts val="0"/>
              </a:spcBef>
              <a:spcAft>
                <a:spcPts val="0"/>
              </a:spcAft>
              <a:buClr>
                <a:schemeClr val="accent6"/>
              </a:buClr>
              <a:buSzPts val="2000"/>
              <a:buNone/>
              <a:defRPr sz="2000">
                <a:solidFill>
                  <a:schemeClr val="accent6"/>
                </a:solidFill>
              </a:defRPr>
            </a:lvl4pPr>
            <a:lvl5pPr lvl="4" algn="ctr" rtl="0">
              <a:spcBef>
                <a:spcPts val="0"/>
              </a:spcBef>
              <a:spcAft>
                <a:spcPts val="0"/>
              </a:spcAft>
              <a:buClr>
                <a:schemeClr val="accent6"/>
              </a:buClr>
              <a:buSzPts val="2000"/>
              <a:buNone/>
              <a:defRPr sz="2000">
                <a:solidFill>
                  <a:schemeClr val="accent6"/>
                </a:solidFill>
              </a:defRPr>
            </a:lvl5pPr>
            <a:lvl6pPr lvl="5" algn="ctr" rtl="0">
              <a:spcBef>
                <a:spcPts val="0"/>
              </a:spcBef>
              <a:spcAft>
                <a:spcPts val="0"/>
              </a:spcAft>
              <a:buClr>
                <a:schemeClr val="accent6"/>
              </a:buClr>
              <a:buSzPts val="2000"/>
              <a:buNone/>
              <a:defRPr sz="2000">
                <a:solidFill>
                  <a:schemeClr val="accent6"/>
                </a:solidFill>
              </a:defRPr>
            </a:lvl6pPr>
            <a:lvl7pPr lvl="6" algn="ctr" rtl="0">
              <a:spcBef>
                <a:spcPts val="0"/>
              </a:spcBef>
              <a:spcAft>
                <a:spcPts val="0"/>
              </a:spcAft>
              <a:buClr>
                <a:schemeClr val="accent6"/>
              </a:buClr>
              <a:buSzPts val="2000"/>
              <a:buNone/>
              <a:defRPr sz="2000">
                <a:solidFill>
                  <a:schemeClr val="accent6"/>
                </a:solidFill>
              </a:defRPr>
            </a:lvl7pPr>
            <a:lvl8pPr lvl="7" algn="ctr" rtl="0">
              <a:spcBef>
                <a:spcPts val="0"/>
              </a:spcBef>
              <a:spcAft>
                <a:spcPts val="0"/>
              </a:spcAft>
              <a:buClr>
                <a:schemeClr val="accent6"/>
              </a:buClr>
              <a:buSzPts val="2000"/>
              <a:buNone/>
              <a:defRPr sz="2000">
                <a:solidFill>
                  <a:schemeClr val="accent6"/>
                </a:solidFill>
              </a:defRPr>
            </a:lvl8pPr>
            <a:lvl9pPr lvl="8" algn="ctr" rtl="0">
              <a:spcBef>
                <a:spcPts val="0"/>
              </a:spcBef>
              <a:spcAft>
                <a:spcPts val="0"/>
              </a:spcAft>
              <a:buClr>
                <a:schemeClr val="accent6"/>
              </a:buClr>
              <a:buSzPts val="2000"/>
              <a:buNone/>
              <a:defRPr sz="2000">
                <a:solidFill>
                  <a:schemeClr val="accent6"/>
                </a:solidFill>
              </a:defRPr>
            </a:lvl9pPr>
          </a:lstStyle>
          <a:p>
            <a:r>
              <a:t>xx%</a:t>
            </a:r>
          </a:p>
        </p:txBody>
      </p:sp>
      <p:sp>
        <p:nvSpPr>
          <p:cNvPr id="423" name="Google Shape;423;p32"/>
          <p:cNvSpPr txBox="1">
            <a:spLocks noGrp="1"/>
          </p:cNvSpPr>
          <p:nvPr>
            <p:ph type="title" idx="15" hasCustomPrompt="1"/>
          </p:nvPr>
        </p:nvSpPr>
        <p:spPr>
          <a:xfrm>
            <a:off x="4670550" y="3253175"/>
            <a:ext cx="1785900" cy="404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000"/>
              <a:buFont typeface="Roboto Medium"/>
              <a:buNone/>
              <a:defRPr sz="2000">
                <a:solidFill>
                  <a:schemeClr val="accent6"/>
                </a:solidFill>
              </a:defRPr>
            </a:lvl1pPr>
            <a:lvl2pPr lvl="1" algn="ctr" rtl="0">
              <a:spcBef>
                <a:spcPts val="0"/>
              </a:spcBef>
              <a:spcAft>
                <a:spcPts val="0"/>
              </a:spcAft>
              <a:buClr>
                <a:schemeClr val="accent6"/>
              </a:buClr>
              <a:buSzPts val="2000"/>
              <a:buNone/>
              <a:defRPr sz="2000">
                <a:solidFill>
                  <a:schemeClr val="accent6"/>
                </a:solidFill>
              </a:defRPr>
            </a:lvl2pPr>
            <a:lvl3pPr lvl="2" algn="ctr" rtl="0">
              <a:spcBef>
                <a:spcPts val="0"/>
              </a:spcBef>
              <a:spcAft>
                <a:spcPts val="0"/>
              </a:spcAft>
              <a:buClr>
                <a:schemeClr val="accent6"/>
              </a:buClr>
              <a:buSzPts val="2000"/>
              <a:buNone/>
              <a:defRPr sz="2000">
                <a:solidFill>
                  <a:schemeClr val="accent6"/>
                </a:solidFill>
              </a:defRPr>
            </a:lvl3pPr>
            <a:lvl4pPr lvl="3" algn="ctr" rtl="0">
              <a:spcBef>
                <a:spcPts val="0"/>
              </a:spcBef>
              <a:spcAft>
                <a:spcPts val="0"/>
              </a:spcAft>
              <a:buClr>
                <a:schemeClr val="accent6"/>
              </a:buClr>
              <a:buSzPts val="2000"/>
              <a:buNone/>
              <a:defRPr sz="2000">
                <a:solidFill>
                  <a:schemeClr val="accent6"/>
                </a:solidFill>
              </a:defRPr>
            </a:lvl4pPr>
            <a:lvl5pPr lvl="4" algn="ctr" rtl="0">
              <a:spcBef>
                <a:spcPts val="0"/>
              </a:spcBef>
              <a:spcAft>
                <a:spcPts val="0"/>
              </a:spcAft>
              <a:buClr>
                <a:schemeClr val="accent6"/>
              </a:buClr>
              <a:buSzPts val="2000"/>
              <a:buNone/>
              <a:defRPr sz="2000">
                <a:solidFill>
                  <a:schemeClr val="accent6"/>
                </a:solidFill>
              </a:defRPr>
            </a:lvl5pPr>
            <a:lvl6pPr lvl="5" algn="ctr" rtl="0">
              <a:spcBef>
                <a:spcPts val="0"/>
              </a:spcBef>
              <a:spcAft>
                <a:spcPts val="0"/>
              </a:spcAft>
              <a:buClr>
                <a:schemeClr val="accent6"/>
              </a:buClr>
              <a:buSzPts val="2000"/>
              <a:buNone/>
              <a:defRPr sz="2000">
                <a:solidFill>
                  <a:schemeClr val="accent6"/>
                </a:solidFill>
              </a:defRPr>
            </a:lvl6pPr>
            <a:lvl7pPr lvl="6" algn="ctr" rtl="0">
              <a:spcBef>
                <a:spcPts val="0"/>
              </a:spcBef>
              <a:spcAft>
                <a:spcPts val="0"/>
              </a:spcAft>
              <a:buClr>
                <a:schemeClr val="accent6"/>
              </a:buClr>
              <a:buSzPts val="2000"/>
              <a:buNone/>
              <a:defRPr sz="2000">
                <a:solidFill>
                  <a:schemeClr val="accent6"/>
                </a:solidFill>
              </a:defRPr>
            </a:lvl7pPr>
            <a:lvl8pPr lvl="7" algn="ctr" rtl="0">
              <a:spcBef>
                <a:spcPts val="0"/>
              </a:spcBef>
              <a:spcAft>
                <a:spcPts val="0"/>
              </a:spcAft>
              <a:buClr>
                <a:schemeClr val="accent6"/>
              </a:buClr>
              <a:buSzPts val="2000"/>
              <a:buNone/>
              <a:defRPr sz="2000">
                <a:solidFill>
                  <a:schemeClr val="accent6"/>
                </a:solidFill>
              </a:defRPr>
            </a:lvl8pPr>
            <a:lvl9pPr lvl="8" algn="ctr" rtl="0">
              <a:spcBef>
                <a:spcPts val="0"/>
              </a:spcBef>
              <a:spcAft>
                <a:spcPts val="0"/>
              </a:spcAft>
              <a:buClr>
                <a:schemeClr val="accent6"/>
              </a:buClr>
              <a:buSzPts val="2000"/>
              <a:buNone/>
              <a:defRPr sz="2000">
                <a:solidFill>
                  <a:schemeClr val="accent6"/>
                </a:solidFill>
              </a:defRPr>
            </a:lvl9pPr>
          </a:lstStyle>
          <a:p>
            <a:r>
              <a:t>xx%</a:t>
            </a:r>
          </a:p>
        </p:txBody>
      </p:sp>
      <p:grpSp>
        <p:nvGrpSpPr>
          <p:cNvPr id="424" name="Google Shape;424;p32"/>
          <p:cNvGrpSpPr/>
          <p:nvPr/>
        </p:nvGrpSpPr>
        <p:grpSpPr>
          <a:xfrm rot="4877400">
            <a:off x="33148" y="4288855"/>
            <a:ext cx="324062" cy="326383"/>
            <a:chOff x="4690275" y="605625"/>
            <a:chExt cx="1281300" cy="1290475"/>
          </a:xfrm>
        </p:grpSpPr>
        <p:sp>
          <p:nvSpPr>
            <p:cNvPr id="425" name="Google Shape;425;p32"/>
            <p:cNvSpPr/>
            <p:nvPr/>
          </p:nvSpPr>
          <p:spPr>
            <a:xfrm>
              <a:off x="5167775" y="880575"/>
              <a:ext cx="339125" cy="731400"/>
            </a:xfrm>
            <a:custGeom>
              <a:avLst/>
              <a:gdLst/>
              <a:ahLst/>
              <a:cxnLst/>
              <a:rect l="l" t="t" r="r" b="b"/>
              <a:pathLst>
                <a:path w="13565" h="29256" fill="none" extrusionOk="0">
                  <a:moveTo>
                    <a:pt x="2970" y="14738"/>
                  </a:moveTo>
                  <a:lnTo>
                    <a:pt x="2970" y="28889"/>
                  </a:lnTo>
                  <a:cubicBezTo>
                    <a:pt x="2970" y="29072"/>
                    <a:pt x="3153" y="29256"/>
                    <a:pt x="3337" y="29256"/>
                  </a:cubicBezTo>
                  <a:lnTo>
                    <a:pt x="8616" y="29256"/>
                  </a:lnTo>
                  <a:cubicBezTo>
                    <a:pt x="8799" y="29256"/>
                    <a:pt x="8982" y="29072"/>
                    <a:pt x="8982" y="28889"/>
                  </a:cubicBezTo>
                  <a:lnTo>
                    <a:pt x="8982" y="14518"/>
                  </a:lnTo>
                  <a:lnTo>
                    <a:pt x="12795" y="14518"/>
                  </a:lnTo>
                  <a:cubicBezTo>
                    <a:pt x="12978" y="14518"/>
                    <a:pt x="13125" y="14372"/>
                    <a:pt x="13162" y="14188"/>
                  </a:cubicBezTo>
                  <a:lnTo>
                    <a:pt x="13528" y="9826"/>
                  </a:lnTo>
                  <a:cubicBezTo>
                    <a:pt x="13528" y="9606"/>
                    <a:pt x="13382" y="9423"/>
                    <a:pt x="13162" y="9423"/>
                  </a:cubicBezTo>
                  <a:lnTo>
                    <a:pt x="8982" y="9423"/>
                  </a:lnTo>
                  <a:lnTo>
                    <a:pt x="8982" y="6380"/>
                  </a:lnTo>
                  <a:cubicBezTo>
                    <a:pt x="8982" y="5647"/>
                    <a:pt x="9569" y="5060"/>
                    <a:pt x="10265" y="5060"/>
                  </a:cubicBezTo>
                  <a:lnTo>
                    <a:pt x="13198" y="5060"/>
                  </a:lnTo>
                  <a:cubicBezTo>
                    <a:pt x="13418" y="5060"/>
                    <a:pt x="13565" y="4913"/>
                    <a:pt x="13565" y="4693"/>
                  </a:cubicBezTo>
                  <a:lnTo>
                    <a:pt x="13565" y="367"/>
                  </a:lnTo>
                  <a:cubicBezTo>
                    <a:pt x="13565" y="147"/>
                    <a:pt x="13418" y="1"/>
                    <a:pt x="13198" y="1"/>
                  </a:cubicBezTo>
                  <a:lnTo>
                    <a:pt x="8249" y="1"/>
                  </a:lnTo>
                  <a:cubicBezTo>
                    <a:pt x="5353" y="1"/>
                    <a:pt x="2970" y="2347"/>
                    <a:pt x="2970" y="5280"/>
                  </a:cubicBezTo>
                  <a:lnTo>
                    <a:pt x="2970" y="9423"/>
                  </a:lnTo>
                  <a:lnTo>
                    <a:pt x="367" y="9423"/>
                  </a:lnTo>
                  <a:cubicBezTo>
                    <a:pt x="147" y="9423"/>
                    <a:pt x="1" y="9606"/>
                    <a:pt x="1" y="9826"/>
                  </a:cubicBezTo>
                  <a:lnTo>
                    <a:pt x="1" y="14152"/>
                  </a:lnTo>
                  <a:cubicBezTo>
                    <a:pt x="1" y="14335"/>
                    <a:pt x="147" y="14518"/>
                    <a:pt x="367" y="14518"/>
                  </a:cubicBezTo>
                  <a:lnTo>
                    <a:pt x="2970" y="14518"/>
                  </a:lnTo>
                  <a:close/>
                </a:path>
              </a:pathLst>
            </a:custGeom>
            <a:noFill/>
            <a:ln w="2857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4690275" y="605625"/>
              <a:ext cx="1281300" cy="1290475"/>
            </a:xfrm>
            <a:custGeom>
              <a:avLst/>
              <a:gdLst/>
              <a:ahLst/>
              <a:cxnLst/>
              <a:rect l="l" t="t" r="r" b="b"/>
              <a:pathLst>
                <a:path w="51252" h="51619" fill="none" extrusionOk="0">
                  <a:moveTo>
                    <a:pt x="39630" y="44213"/>
                  </a:moveTo>
                  <a:cubicBezTo>
                    <a:pt x="29622" y="51618"/>
                    <a:pt x="15545" y="49785"/>
                    <a:pt x="7773" y="40107"/>
                  </a:cubicBezTo>
                  <a:cubicBezTo>
                    <a:pt x="1" y="30392"/>
                    <a:pt x="1284" y="16278"/>
                    <a:pt x="10705" y="8139"/>
                  </a:cubicBezTo>
                  <a:cubicBezTo>
                    <a:pt x="20127" y="1"/>
                    <a:pt x="34278" y="734"/>
                    <a:pt x="42746" y="9862"/>
                  </a:cubicBezTo>
                  <a:cubicBezTo>
                    <a:pt x="51252" y="18954"/>
                    <a:pt x="50995" y="33142"/>
                    <a:pt x="42233" y="41940"/>
                  </a:cubicBezTo>
                </a:path>
              </a:pathLst>
            </a:custGeom>
            <a:noFill/>
            <a:ln w="2857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 name="Google Shape;427;p32"/>
          <p:cNvSpPr/>
          <p:nvPr/>
        </p:nvSpPr>
        <p:spPr>
          <a:xfrm rot="-7022105">
            <a:off x="-384752" y="4558089"/>
            <a:ext cx="1159869" cy="1218770"/>
          </a:xfrm>
          <a:prstGeom prst="lightningBolt">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2"/>
          <p:cNvSpPr/>
          <p:nvPr/>
        </p:nvSpPr>
        <p:spPr>
          <a:xfrm rot="-10250506">
            <a:off x="342936" y="4882497"/>
            <a:ext cx="399594" cy="302631"/>
          </a:xfrm>
          <a:prstGeom prst="triangle">
            <a:avLst>
              <a:gd name="adj" fmla="val 50000"/>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 name="Google Shape;429;p32"/>
          <p:cNvGrpSpPr/>
          <p:nvPr/>
        </p:nvGrpSpPr>
        <p:grpSpPr>
          <a:xfrm>
            <a:off x="8075862" y="4416224"/>
            <a:ext cx="1226377" cy="1235171"/>
            <a:chOff x="1605325" y="645950"/>
            <a:chExt cx="1279475" cy="1288650"/>
          </a:xfrm>
        </p:grpSpPr>
        <p:sp>
          <p:nvSpPr>
            <p:cNvPr id="430" name="Google Shape;430;p32"/>
            <p:cNvSpPr/>
            <p:nvPr/>
          </p:nvSpPr>
          <p:spPr>
            <a:xfrm>
              <a:off x="1605325" y="645950"/>
              <a:ext cx="1279475" cy="1288650"/>
            </a:xfrm>
            <a:custGeom>
              <a:avLst/>
              <a:gdLst/>
              <a:ahLst/>
              <a:cxnLst/>
              <a:rect l="l" t="t" r="r" b="b"/>
              <a:pathLst>
                <a:path w="51179" h="51546" fill="none" extrusionOk="0">
                  <a:moveTo>
                    <a:pt x="39520" y="44176"/>
                  </a:moveTo>
                  <a:cubicBezTo>
                    <a:pt x="29549" y="51545"/>
                    <a:pt x="15508" y="49712"/>
                    <a:pt x="7736" y="39997"/>
                  </a:cubicBezTo>
                  <a:cubicBezTo>
                    <a:pt x="0" y="30319"/>
                    <a:pt x="1320" y="16205"/>
                    <a:pt x="10742" y="8103"/>
                  </a:cubicBezTo>
                  <a:cubicBezTo>
                    <a:pt x="20163" y="1"/>
                    <a:pt x="34278" y="807"/>
                    <a:pt x="42710" y="9899"/>
                  </a:cubicBezTo>
                  <a:cubicBezTo>
                    <a:pt x="51178" y="18991"/>
                    <a:pt x="50921" y="33142"/>
                    <a:pt x="42123" y="41940"/>
                  </a:cubicBezTo>
                </a:path>
              </a:pathLst>
            </a:custGeom>
            <a:noFill/>
            <a:ln w="285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2"/>
            <p:cNvSpPr/>
            <p:nvPr/>
          </p:nvSpPr>
          <p:spPr>
            <a:xfrm>
              <a:off x="1932525" y="1035475"/>
              <a:ext cx="634225" cy="518775"/>
            </a:xfrm>
            <a:custGeom>
              <a:avLst/>
              <a:gdLst/>
              <a:ahLst/>
              <a:cxnLst/>
              <a:rect l="l" t="t" r="r" b="b"/>
              <a:pathLst>
                <a:path w="25369" h="20751" fill="none" extrusionOk="0">
                  <a:moveTo>
                    <a:pt x="24709" y="2420"/>
                  </a:moveTo>
                  <a:cubicBezTo>
                    <a:pt x="23866" y="2750"/>
                    <a:pt x="22949" y="3007"/>
                    <a:pt x="22033" y="3117"/>
                  </a:cubicBezTo>
                  <a:cubicBezTo>
                    <a:pt x="22399" y="3043"/>
                    <a:pt x="22839" y="2347"/>
                    <a:pt x="23096" y="2053"/>
                  </a:cubicBezTo>
                  <a:cubicBezTo>
                    <a:pt x="23426" y="1613"/>
                    <a:pt x="23683" y="1100"/>
                    <a:pt x="23866" y="587"/>
                  </a:cubicBezTo>
                  <a:cubicBezTo>
                    <a:pt x="23866" y="514"/>
                    <a:pt x="23829" y="477"/>
                    <a:pt x="23793" y="440"/>
                  </a:cubicBezTo>
                  <a:cubicBezTo>
                    <a:pt x="23756" y="440"/>
                    <a:pt x="23719" y="440"/>
                    <a:pt x="23646" y="440"/>
                  </a:cubicBezTo>
                  <a:cubicBezTo>
                    <a:pt x="22729" y="954"/>
                    <a:pt x="21740" y="1320"/>
                    <a:pt x="20713" y="1577"/>
                  </a:cubicBezTo>
                  <a:cubicBezTo>
                    <a:pt x="20640" y="1577"/>
                    <a:pt x="20566" y="1577"/>
                    <a:pt x="20530" y="1503"/>
                  </a:cubicBezTo>
                  <a:cubicBezTo>
                    <a:pt x="20456" y="1430"/>
                    <a:pt x="20346" y="1320"/>
                    <a:pt x="20273" y="1247"/>
                  </a:cubicBezTo>
                  <a:cubicBezTo>
                    <a:pt x="19833" y="880"/>
                    <a:pt x="19357" y="587"/>
                    <a:pt x="18843" y="404"/>
                  </a:cubicBezTo>
                  <a:cubicBezTo>
                    <a:pt x="18184" y="110"/>
                    <a:pt x="17450" y="0"/>
                    <a:pt x="16680" y="37"/>
                  </a:cubicBezTo>
                  <a:cubicBezTo>
                    <a:pt x="15251" y="147"/>
                    <a:pt x="13894" y="844"/>
                    <a:pt x="13014" y="1980"/>
                  </a:cubicBezTo>
                  <a:cubicBezTo>
                    <a:pt x="12538" y="2530"/>
                    <a:pt x="12171" y="3227"/>
                    <a:pt x="12025" y="3923"/>
                  </a:cubicBezTo>
                  <a:cubicBezTo>
                    <a:pt x="11841" y="4620"/>
                    <a:pt x="11841" y="5316"/>
                    <a:pt x="11951" y="6013"/>
                  </a:cubicBezTo>
                  <a:cubicBezTo>
                    <a:pt x="11951" y="6159"/>
                    <a:pt x="11951" y="6159"/>
                    <a:pt x="11841" y="6159"/>
                  </a:cubicBezTo>
                  <a:cubicBezTo>
                    <a:pt x="7882" y="5536"/>
                    <a:pt x="4546" y="4106"/>
                    <a:pt x="1870" y="1064"/>
                  </a:cubicBezTo>
                  <a:cubicBezTo>
                    <a:pt x="1760" y="917"/>
                    <a:pt x="1686" y="917"/>
                    <a:pt x="1613" y="1064"/>
                  </a:cubicBezTo>
                  <a:cubicBezTo>
                    <a:pt x="440" y="2860"/>
                    <a:pt x="990" y="5683"/>
                    <a:pt x="2456" y="7076"/>
                  </a:cubicBezTo>
                  <a:cubicBezTo>
                    <a:pt x="2676" y="7259"/>
                    <a:pt x="2860" y="7442"/>
                    <a:pt x="3080" y="7589"/>
                  </a:cubicBezTo>
                  <a:cubicBezTo>
                    <a:pt x="2420" y="7552"/>
                    <a:pt x="1760" y="7369"/>
                    <a:pt x="1137" y="7076"/>
                  </a:cubicBezTo>
                  <a:cubicBezTo>
                    <a:pt x="1027" y="7003"/>
                    <a:pt x="990" y="7039"/>
                    <a:pt x="953" y="7149"/>
                  </a:cubicBezTo>
                  <a:cubicBezTo>
                    <a:pt x="953" y="7332"/>
                    <a:pt x="953" y="7552"/>
                    <a:pt x="990" y="7736"/>
                  </a:cubicBezTo>
                  <a:cubicBezTo>
                    <a:pt x="1247" y="9569"/>
                    <a:pt x="2420" y="11108"/>
                    <a:pt x="4143" y="11805"/>
                  </a:cubicBezTo>
                  <a:cubicBezTo>
                    <a:pt x="4363" y="11915"/>
                    <a:pt x="4546" y="11988"/>
                    <a:pt x="4766" y="12025"/>
                  </a:cubicBezTo>
                  <a:cubicBezTo>
                    <a:pt x="4143" y="12135"/>
                    <a:pt x="3519" y="12172"/>
                    <a:pt x="2896" y="12062"/>
                  </a:cubicBezTo>
                  <a:cubicBezTo>
                    <a:pt x="2750" y="12062"/>
                    <a:pt x="2713" y="12098"/>
                    <a:pt x="2750" y="12245"/>
                  </a:cubicBezTo>
                  <a:cubicBezTo>
                    <a:pt x="3593" y="14518"/>
                    <a:pt x="5389" y="15178"/>
                    <a:pt x="6746" y="15581"/>
                  </a:cubicBezTo>
                  <a:cubicBezTo>
                    <a:pt x="6892" y="15581"/>
                    <a:pt x="7075" y="15581"/>
                    <a:pt x="7259" y="15654"/>
                  </a:cubicBezTo>
                  <a:lnTo>
                    <a:pt x="7222" y="15654"/>
                  </a:lnTo>
                  <a:cubicBezTo>
                    <a:pt x="6782" y="16351"/>
                    <a:pt x="5242" y="16864"/>
                    <a:pt x="4509" y="17121"/>
                  </a:cubicBezTo>
                  <a:cubicBezTo>
                    <a:pt x="3190" y="17597"/>
                    <a:pt x="1796" y="17781"/>
                    <a:pt x="403" y="17634"/>
                  </a:cubicBezTo>
                  <a:cubicBezTo>
                    <a:pt x="183" y="17597"/>
                    <a:pt x="147" y="17597"/>
                    <a:pt x="73" y="17634"/>
                  </a:cubicBezTo>
                  <a:cubicBezTo>
                    <a:pt x="0" y="17671"/>
                    <a:pt x="73" y="17744"/>
                    <a:pt x="147" y="17781"/>
                  </a:cubicBezTo>
                  <a:cubicBezTo>
                    <a:pt x="403" y="17964"/>
                    <a:pt x="697" y="18147"/>
                    <a:pt x="990" y="18294"/>
                  </a:cubicBezTo>
                  <a:cubicBezTo>
                    <a:pt x="1870" y="18770"/>
                    <a:pt x="2786" y="19137"/>
                    <a:pt x="3739" y="19394"/>
                  </a:cubicBezTo>
                  <a:cubicBezTo>
                    <a:pt x="8689" y="20750"/>
                    <a:pt x="14298" y="19760"/>
                    <a:pt x="17964" y="16058"/>
                  </a:cubicBezTo>
                  <a:cubicBezTo>
                    <a:pt x="20896" y="13161"/>
                    <a:pt x="21923" y="9202"/>
                    <a:pt x="21923" y="5170"/>
                  </a:cubicBezTo>
                  <a:cubicBezTo>
                    <a:pt x="21923" y="5023"/>
                    <a:pt x="22106" y="4913"/>
                    <a:pt x="22216" y="4840"/>
                  </a:cubicBezTo>
                  <a:cubicBezTo>
                    <a:pt x="22986" y="4290"/>
                    <a:pt x="24122" y="3593"/>
                    <a:pt x="24672" y="2823"/>
                  </a:cubicBezTo>
                  <a:cubicBezTo>
                    <a:pt x="24819" y="2677"/>
                    <a:pt x="25332" y="2493"/>
                    <a:pt x="25332" y="2457"/>
                  </a:cubicBezTo>
                  <a:lnTo>
                    <a:pt x="25332" y="2457"/>
                  </a:lnTo>
                  <a:cubicBezTo>
                    <a:pt x="25369" y="2347"/>
                    <a:pt x="24819" y="2383"/>
                    <a:pt x="24709" y="2420"/>
                  </a:cubicBezTo>
                  <a:close/>
                </a:path>
              </a:pathLst>
            </a:custGeom>
            <a:noFill/>
            <a:ln w="285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 name="Google Shape;432;p32"/>
          <p:cNvGrpSpPr/>
          <p:nvPr/>
        </p:nvGrpSpPr>
        <p:grpSpPr>
          <a:xfrm rot="4877400">
            <a:off x="7907611" y="4864155"/>
            <a:ext cx="324062" cy="326383"/>
            <a:chOff x="4690275" y="605625"/>
            <a:chExt cx="1281300" cy="1290475"/>
          </a:xfrm>
        </p:grpSpPr>
        <p:sp>
          <p:nvSpPr>
            <p:cNvPr id="433" name="Google Shape;433;p32"/>
            <p:cNvSpPr/>
            <p:nvPr/>
          </p:nvSpPr>
          <p:spPr>
            <a:xfrm>
              <a:off x="5167775" y="880575"/>
              <a:ext cx="339125" cy="731400"/>
            </a:xfrm>
            <a:custGeom>
              <a:avLst/>
              <a:gdLst/>
              <a:ahLst/>
              <a:cxnLst/>
              <a:rect l="l" t="t" r="r" b="b"/>
              <a:pathLst>
                <a:path w="13565" h="29256" fill="none" extrusionOk="0">
                  <a:moveTo>
                    <a:pt x="2970" y="14738"/>
                  </a:moveTo>
                  <a:lnTo>
                    <a:pt x="2970" y="28889"/>
                  </a:lnTo>
                  <a:cubicBezTo>
                    <a:pt x="2970" y="29072"/>
                    <a:pt x="3153" y="29256"/>
                    <a:pt x="3337" y="29256"/>
                  </a:cubicBezTo>
                  <a:lnTo>
                    <a:pt x="8616" y="29256"/>
                  </a:lnTo>
                  <a:cubicBezTo>
                    <a:pt x="8799" y="29256"/>
                    <a:pt x="8982" y="29072"/>
                    <a:pt x="8982" y="28889"/>
                  </a:cubicBezTo>
                  <a:lnTo>
                    <a:pt x="8982" y="14518"/>
                  </a:lnTo>
                  <a:lnTo>
                    <a:pt x="12795" y="14518"/>
                  </a:lnTo>
                  <a:cubicBezTo>
                    <a:pt x="12978" y="14518"/>
                    <a:pt x="13125" y="14372"/>
                    <a:pt x="13162" y="14188"/>
                  </a:cubicBezTo>
                  <a:lnTo>
                    <a:pt x="13528" y="9826"/>
                  </a:lnTo>
                  <a:cubicBezTo>
                    <a:pt x="13528" y="9606"/>
                    <a:pt x="13382" y="9423"/>
                    <a:pt x="13162" y="9423"/>
                  </a:cubicBezTo>
                  <a:lnTo>
                    <a:pt x="8982" y="9423"/>
                  </a:lnTo>
                  <a:lnTo>
                    <a:pt x="8982" y="6380"/>
                  </a:lnTo>
                  <a:cubicBezTo>
                    <a:pt x="8982" y="5647"/>
                    <a:pt x="9569" y="5060"/>
                    <a:pt x="10265" y="5060"/>
                  </a:cubicBezTo>
                  <a:lnTo>
                    <a:pt x="13198" y="5060"/>
                  </a:lnTo>
                  <a:cubicBezTo>
                    <a:pt x="13418" y="5060"/>
                    <a:pt x="13565" y="4913"/>
                    <a:pt x="13565" y="4693"/>
                  </a:cubicBezTo>
                  <a:lnTo>
                    <a:pt x="13565" y="367"/>
                  </a:lnTo>
                  <a:cubicBezTo>
                    <a:pt x="13565" y="147"/>
                    <a:pt x="13418" y="1"/>
                    <a:pt x="13198" y="1"/>
                  </a:cubicBezTo>
                  <a:lnTo>
                    <a:pt x="8249" y="1"/>
                  </a:lnTo>
                  <a:cubicBezTo>
                    <a:pt x="5353" y="1"/>
                    <a:pt x="2970" y="2347"/>
                    <a:pt x="2970" y="5280"/>
                  </a:cubicBezTo>
                  <a:lnTo>
                    <a:pt x="2970" y="9423"/>
                  </a:lnTo>
                  <a:lnTo>
                    <a:pt x="367" y="9423"/>
                  </a:lnTo>
                  <a:cubicBezTo>
                    <a:pt x="147" y="9423"/>
                    <a:pt x="1" y="9606"/>
                    <a:pt x="1" y="9826"/>
                  </a:cubicBezTo>
                  <a:lnTo>
                    <a:pt x="1" y="14152"/>
                  </a:lnTo>
                  <a:cubicBezTo>
                    <a:pt x="1" y="14335"/>
                    <a:pt x="147" y="14518"/>
                    <a:pt x="367" y="14518"/>
                  </a:cubicBezTo>
                  <a:lnTo>
                    <a:pt x="2970" y="14518"/>
                  </a:lnTo>
                  <a:close/>
                </a:path>
              </a:pathLst>
            </a:custGeom>
            <a:noFill/>
            <a:ln w="2857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2"/>
            <p:cNvSpPr/>
            <p:nvPr/>
          </p:nvSpPr>
          <p:spPr>
            <a:xfrm>
              <a:off x="4690275" y="605625"/>
              <a:ext cx="1281300" cy="1290475"/>
            </a:xfrm>
            <a:custGeom>
              <a:avLst/>
              <a:gdLst/>
              <a:ahLst/>
              <a:cxnLst/>
              <a:rect l="l" t="t" r="r" b="b"/>
              <a:pathLst>
                <a:path w="51252" h="51619" fill="none" extrusionOk="0">
                  <a:moveTo>
                    <a:pt x="39630" y="44213"/>
                  </a:moveTo>
                  <a:cubicBezTo>
                    <a:pt x="29622" y="51618"/>
                    <a:pt x="15545" y="49785"/>
                    <a:pt x="7773" y="40107"/>
                  </a:cubicBezTo>
                  <a:cubicBezTo>
                    <a:pt x="1" y="30392"/>
                    <a:pt x="1284" y="16278"/>
                    <a:pt x="10705" y="8139"/>
                  </a:cubicBezTo>
                  <a:cubicBezTo>
                    <a:pt x="20127" y="1"/>
                    <a:pt x="34278" y="734"/>
                    <a:pt x="42746" y="9862"/>
                  </a:cubicBezTo>
                  <a:cubicBezTo>
                    <a:pt x="51252" y="18954"/>
                    <a:pt x="50995" y="33142"/>
                    <a:pt x="42233" y="41940"/>
                  </a:cubicBezTo>
                </a:path>
              </a:pathLst>
            </a:custGeom>
            <a:noFill/>
            <a:ln w="2857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 name="Google Shape;435;p32"/>
          <p:cNvGrpSpPr/>
          <p:nvPr/>
        </p:nvGrpSpPr>
        <p:grpSpPr>
          <a:xfrm>
            <a:off x="-114163" y="-162251"/>
            <a:ext cx="1008994" cy="1016229"/>
            <a:chOff x="1605325" y="645950"/>
            <a:chExt cx="1279475" cy="1288650"/>
          </a:xfrm>
        </p:grpSpPr>
        <p:sp>
          <p:nvSpPr>
            <p:cNvPr id="436" name="Google Shape;436;p32"/>
            <p:cNvSpPr/>
            <p:nvPr/>
          </p:nvSpPr>
          <p:spPr>
            <a:xfrm>
              <a:off x="1605325" y="645950"/>
              <a:ext cx="1279475" cy="1288650"/>
            </a:xfrm>
            <a:custGeom>
              <a:avLst/>
              <a:gdLst/>
              <a:ahLst/>
              <a:cxnLst/>
              <a:rect l="l" t="t" r="r" b="b"/>
              <a:pathLst>
                <a:path w="51179" h="51546" fill="none" extrusionOk="0">
                  <a:moveTo>
                    <a:pt x="39520" y="44176"/>
                  </a:moveTo>
                  <a:cubicBezTo>
                    <a:pt x="29549" y="51545"/>
                    <a:pt x="15508" y="49712"/>
                    <a:pt x="7736" y="39997"/>
                  </a:cubicBezTo>
                  <a:cubicBezTo>
                    <a:pt x="0" y="30319"/>
                    <a:pt x="1320" y="16205"/>
                    <a:pt x="10742" y="8103"/>
                  </a:cubicBezTo>
                  <a:cubicBezTo>
                    <a:pt x="20163" y="1"/>
                    <a:pt x="34278" y="807"/>
                    <a:pt x="42710" y="9899"/>
                  </a:cubicBezTo>
                  <a:cubicBezTo>
                    <a:pt x="51178" y="18991"/>
                    <a:pt x="50921" y="33142"/>
                    <a:pt x="42123" y="41940"/>
                  </a:cubicBezTo>
                </a:path>
              </a:pathLst>
            </a:custGeom>
            <a:noFill/>
            <a:ln w="285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2"/>
            <p:cNvSpPr/>
            <p:nvPr/>
          </p:nvSpPr>
          <p:spPr>
            <a:xfrm>
              <a:off x="1932525" y="1035475"/>
              <a:ext cx="634225" cy="518775"/>
            </a:xfrm>
            <a:custGeom>
              <a:avLst/>
              <a:gdLst/>
              <a:ahLst/>
              <a:cxnLst/>
              <a:rect l="l" t="t" r="r" b="b"/>
              <a:pathLst>
                <a:path w="25369" h="20751" fill="none" extrusionOk="0">
                  <a:moveTo>
                    <a:pt x="24709" y="2420"/>
                  </a:moveTo>
                  <a:cubicBezTo>
                    <a:pt x="23866" y="2750"/>
                    <a:pt x="22949" y="3007"/>
                    <a:pt x="22033" y="3117"/>
                  </a:cubicBezTo>
                  <a:cubicBezTo>
                    <a:pt x="22399" y="3043"/>
                    <a:pt x="22839" y="2347"/>
                    <a:pt x="23096" y="2053"/>
                  </a:cubicBezTo>
                  <a:cubicBezTo>
                    <a:pt x="23426" y="1613"/>
                    <a:pt x="23683" y="1100"/>
                    <a:pt x="23866" y="587"/>
                  </a:cubicBezTo>
                  <a:cubicBezTo>
                    <a:pt x="23866" y="514"/>
                    <a:pt x="23829" y="477"/>
                    <a:pt x="23793" y="440"/>
                  </a:cubicBezTo>
                  <a:cubicBezTo>
                    <a:pt x="23756" y="440"/>
                    <a:pt x="23719" y="440"/>
                    <a:pt x="23646" y="440"/>
                  </a:cubicBezTo>
                  <a:cubicBezTo>
                    <a:pt x="22729" y="954"/>
                    <a:pt x="21740" y="1320"/>
                    <a:pt x="20713" y="1577"/>
                  </a:cubicBezTo>
                  <a:cubicBezTo>
                    <a:pt x="20640" y="1577"/>
                    <a:pt x="20566" y="1577"/>
                    <a:pt x="20530" y="1503"/>
                  </a:cubicBezTo>
                  <a:cubicBezTo>
                    <a:pt x="20456" y="1430"/>
                    <a:pt x="20346" y="1320"/>
                    <a:pt x="20273" y="1247"/>
                  </a:cubicBezTo>
                  <a:cubicBezTo>
                    <a:pt x="19833" y="880"/>
                    <a:pt x="19357" y="587"/>
                    <a:pt x="18843" y="404"/>
                  </a:cubicBezTo>
                  <a:cubicBezTo>
                    <a:pt x="18184" y="110"/>
                    <a:pt x="17450" y="0"/>
                    <a:pt x="16680" y="37"/>
                  </a:cubicBezTo>
                  <a:cubicBezTo>
                    <a:pt x="15251" y="147"/>
                    <a:pt x="13894" y="844"/>
                    <a:pt x="13014" y="1980"/>
                  </a:cubicBezTo>
                  <a:cubicBezTo>
                    <a:pt x="12538" y="2530"/>
                    <a:pt x="12171" y="3227"/>
                    <a:pt x="12025" y="3923"/>
                  </a:cubicBezTo>
                  <a:cubicBezTo>
                    <a:pt x="11841" y="4620"/>
                    <a:pt x="11841" y="5316"/>
                    <a:pt x="11951" y="6013"/>
                  </a:cubicBezTo>
                  <a:cubicBezTo>
                    <a:pt x="11951" y="6159"/>
                    <a:pt x="11951" y="6159"/>
                    <a:pt x="11841" y="6159"/>
                  </a:cubicBezTo>
                  <a:cubicBezTo>
                    <a:pt x="7882" y="5536"/>
                    <a:pt x="4546" y="4106"/>
                    <a:pt x="1870" y="1064"/>
                  </a:cubicBezTo>
                  <a:cubicBezTo>
                    <a:pt x="1760" y="917"/>
                    <a:pt x="1686" y="917"/>
                    <a:pt x="1613" y="1064"/>
                  </a:cubicBezTo>
                  <a:cubicBezTo>
                    <a:pt x="440" y="2860"/>
                    <a:pt x="990" y="5683"/>
                    <a:pt x="2456" y="7076"/>
                  </a:cubicBezTo>
                  <a:cubicBezTo>
                    <a:pt x="2676" y="7259"/>
                    <a:pt x="2860" y="7442"/>
                    <a:pt x="3080" y="7589"/>
                  </a:cubicBezTo>
                  <a:cubicBezTo>
                    <a:pt x="2420" y="7552"/>
                    <a:pt x="1760" y="7369"/>
                    <a:pt x="1137" y="7076"/>
                  </a:cubicBezTo>
                  <a:cubicBezTo>
                    <a:pt x="1027" y="7003"/>
                    <a:pt x="990" y="7039"/>
                    <a:pt x="953" y="7149"/>
                  </a:cubicBezTo>
                  <a:cubicBezTo>
                    <a:pt x="953" y="7332"/>
                    <a:pt x="953" y="7552"/>
                    <a:pt x="990" y="7736"/>
                  </a:cubicBezTo>
                  <a:cubicBezTo>
                    <a:pt x="1247" y="9569"/>
                    <a:pt x="2420" y="11108"/>
                    <a:pt x="4143" y="11805"/>
                  </a:cubicBezTo>
                  <a:cubicBezTo>
                    <a:pt x="4363" y="11915"/>
                    <a:pt x="4546" y="11988"/>
                    <a:pt x="4766" y="12025"/>
                  </a:cubicBezTo>
                  <a:cubicBezTo>
                    <a:pt x="4143" y="12135"/>
                    <a:pt x="3519" y="12172"/>
                    <a:pt x="2896" y="12062"/>
                  </a:cubicBezTo>
                  <a:cubicBezTo>
                    <a:pt x="2750" y="12062"/>
                    <a:pt x="2713" y="12098"/>
                    <a:pt x="2750" y="12245"/>
                  </a:cubicBezTo>
                  <a:cubicBezTo>
                    <a:pt x="3593" y="14518"/>
                    <a:pt x="5389" y="15178"/>
                    <a:pt x="6746" y="15581"/>
                  </a:cubicBezTo>
                  <a:cubicBezTo>
                    <a:pt x="6892" y="15581"/>
                    <a:pt x="7075" y="15581"/>
                    <a:pt x="7259" y="15654"/>
                  </a:cubicBezTo>
                  <a:lnTo>
                    <a:pt x="7222" y="15654"/>
                  </a:lnTo>
                  <a:cubicBezTo>
                    <a:pt x="6782" y="16351"/>
                    <a:pt x="5242" y="16864"/>
                    <a:pt x="4509" y="17121"/>
                  </a:cubicBezTo>
                  <a:cubicBezTo>
                    <a:pt x="3190" y="17597"/>
                    <a:pt x="1796" y="17781"/>
                    <a:pt x="403" y="17634"/>
                  </a:cubicBezTo>
                  <a:cubicBezTo>
                    <a:pt x="183" y="17597"/>
                    <a:pt x="147" y="17597"/>
                    <a:pt x="73" y="17634"/>
                  </a:cubicBezTo>
                  <a:cubicBezTo>
                    <a:pt x="0" y="17671"/>
                    <a:pt x="73" y="17744"/>
                    <a:pt x="147" y="17781"/>
                  </a:cubicBezTo>
                  <a:cubicBezTo>
                    <a:pt x="403" y="17964"/>
                    <a:pt x="697" y="18147"/>
                    <a:pt x="990" y="18294"/>
                  </a:cubicBezTo>
                  <a:cubicBezTo>
                    <a:pt x="1870" y="18770"/>
                    <a:pt x="2786" y="19137"/>
                    <a:pt x="3739" y="19394"/>
                  </a:cubicBezTo>
                  <a:cubicBezTo>
                    <a:pt x="8689" y="20750"/>
                    <a:pt x="14298" y="19760"/>
                    <a:pt x="17964" y="16058"/>
                  </a:cubicBezTo>
                  <a:cubicBezTo>
                    <a:pt x="20896" y="13161"/>
                    <a:pt x="21923" y="9202"/>
                    <a:pt x="21923" y="5170"/>
                  </a:cubicBezTo>
                  <a:cubicBezTo>
                    <a:pt x="21923" y="5023"/>
                    <a:pt x="22106" y="4913"/>
                    <a:pt x="22216" y="4840"/>
                  </a:cubicBezTo>
                  <a:cubicBezTo>
                    <a:pt x="22986" y="4290"/>
                    <a:pt x="24122" y="3593"/>
                    <a:pt x="24672" y="2823"/>
                  </a:cubicBezTo>
                  <a:cubicBezTo>
                    <a:pt x="24819" y="2677"/>
                    <a:pt x="25332" y="2493"/>
                    <a:pt x="25332" y="2457"/>
                  </a:cubicBezTo>
                  <a:lnTo>
                    <a:pt x="25332" y="2457"/>
                  </a:lnTo>
                  <a:cubicBezTo>
                    <a:pt x="25369" y="2347"/>
                    <a:pt x="24819" y="2383"/>
                    <a:pt x="24709" y="2420"/>
                  </a:cubicBezTo>
                  <a:close/>
                </a:path>
              </a:pathLst>
            </a:custGeom>
            <a:noFill/>
            <a:ln w="285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32"/>
          <p:cNvSpPr/>
          <p:nvPr/>
        </p:nvSpPr>
        <p:spPr>
          <a:xfrm>
            <a:off x="627657" y="-81959"/>
            <a:ext cx="491400" cy="432600"/>
          </a:xfrm>
          <a:prstGeom prst="mathMultiply">
            <a:avLst>
              <a:gd name="adj1" fmla="val 23520"/>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2"/>
          <p:cNvSpPr/>
          <p:nvPr/>
        </p:nvSpPr>
        <p:spPr>
          <a:xfrm>
            <a:off x="8228259" y="-417162"/>
            <a:ext cx="594900" cy="450300"/>
          </a:xfrm>
          <a:prstGeom prst="triangle">
            <a:avLst>
              <a:gd name="adj" fmla="val 50000"/>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2"/>
          <p:cNvSpPr/>
          <p:nvPr/>
        </p:nvSpPr>
        <p:spPr>
          <a:xfrm>
            <a:off x="7838676" y="-788849"/>
            <a:ext cx="2663986" cy="1498477"/>
          </a:xfrm>
          <a:custGeom>
            <a:avLst/>
            <a:gdLst/>
            <a:ahLst/>
            <a:cxnLst/>
            <a:rect l="l" t="t" r="r" b="b"/>
            <a:pathLst>
              <a:path w="21938" h="12340" fill="none" extrusionOk="0">
                <a:moveTo>
                  <a:pt x="15082" y="0"/>
                </a:moveTo>
                <a:lnTo>
                  <a:pt x="1" y="12340"/>
                </a:lnTo>
                <a:lnTo>
                  <a:pt x="21938" y="6170"/>
                </a:lnTo>
                <a:close/>
              </a:path>
            </a:pathLst>
          </a:custGeom>
          <a:noFill/>
          <a:ln w="38100" cap="rnd" cmpd="sng">
            <a:solidFill>
              <a:srgbClr val="C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2122">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One Column ">
  <p:cSld name="CUSTOM_28_1">
    <p:bg>
      <p:bgPr>
        <a:blipFill>
          <a:blip r:embed="rId2">
            <a:alphaModFix/>
          </a:blip>
          <a:stretch>
            <a:fillRect/>
          </a:stretch>
        </a:blipFill>
        <a:effectLst/>
      </p:bgPr>
    </p:bg>
    <p:spTree>
      <p:nvGrpSpPr>
        <p:cNvPr id="1" name="Shape 441"/>
        <p:cNvGrpSpPr/>
        <p:nvPr/>
      </p:nvGrpSpPr>
      <p:grpSpPr>
        <a:xfrm>
          <a:off x="0" y="0"/>
          <a:ext cx="0" cy="0"/>
          <a:chOff x="0" y="0"/>
          <a:chExt cx="0" cy="0"/>
        </a:xfrm>
      </p:grpSpPr>
      <p:sp>
        <p:nvSpPr>
          <p:cNvPr id="442" name="Google Shape;442;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443" name="Google Shape;443;p33"/>
          <p:cNvSpPr/>
          <p:nvPr/>
        </p:nvSpPr>
        <p:spPr>
          <a:xfrm rot="-5975364">
            <a:off x="941405" y="4781312"/>
            <a:ext cx="511447" cy="450290"/>
          </a:xfrm>
          <a:prstGeom prst="mathMultiply">
            <a:avLst>
              <a:gd name="adj1" fmla="val 23520"/>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 name="Google Shape;444;p33"/>
          <p:cNvGrpSpPr/>
          <p:nvPr/>
        </p:nvGrpSpPr>
        <p:grpSpPr>
          <a:xfrm rot="-1421124">
            <a:off x="-496081" y="3809905"/>
            <a:ext cx="1955612" cy="1971011"/>
            <a:chOff x="1604400" y="3746500"/>
            <a:chExt cx="1279475" cy="1289550"/>
          </a:xfrm>
        </p:grpSpPr>
        <p:sp>
          <p:nvSpPr>
            <p:cNvPr id="445" name="Google Shape;445;p33"/>
            <p:cNvSpPr/>
            <p:nvPr/>
          </p:nvSpPr>
          <p:spPr>
            <a:xfrm>
              <a:off x="1604400" y="3746500"/>
              <a:ext cx="1279475" cy="1289550"/>
            </a:xfrm>
            <a:custGeom>
              <a:avLst/>
              <a:gdLst/>
              <a:ahLst/>
              <a:cxnLst/>
              <a:rect l="l" t="t" r="r" b="b"/>
              <a:pathLst>
                <a:path w="51179" h="51582" fill="none" extrusionOk="0">
                  <a:moveTo>
                    <a:pt x="39557" y="44213"/>
                  </a:moveTo>
                  <a:cubicBezTo>
                    <a:pt x="29549" y="51581"/>
                    <a:pt x="15508" y="49785"/>
                    <a:pt x="7736" y="40070"/>
                  </a:cubicBezTo>
                  <a:cubicBezTo>
                    <a:pt x="1" y="30355"/>
                    <a:pt x="1284" y="16241"/>
                    <a:pt x="10706" y="8139"/>
                  </a:cubicBezTo>
                  <a:cubicBezTo>
                    <a:pt x="20127" y="0"/>
                    <a:pt x="34278" y="770"/>
                    <a:pt x="42747" y="9862"/>
                  </a:cubicBezTo>
                  <a:cubicBezTo>
                    <a:pt x="51178" y="18990"/>
                    <a:pt x="50958" y="33141"/>
                    <a:pt x="42160" y="41940"/>
                  </a:cubicBezTo>
                </a:path>
              </a:pathLst>
            </a:custGeom>
            <a:noFill/>
            <a:ln w="285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3"/>
            <p:cNvSpPr/>
            <p:nvPr/>
          </p:nvSpPr>
          <p:spPr>
            <a:xfrm>
              <a:off x="2073650" y="4093850"/>
              <a:ext cx="352875" cy="621425"/>
            </a:xfrm>
            <a:custGeom>
              <a:avLst/>
              <a:gdLst/>
              <a:ahLst/>
              <a:cxnLst/>
              <a:rect l="l" t="t" r="r" b="b"/>
              <a:pathLst>
                <a:path w="14115" h="24857" fill="none" extrusionOk="0">
                  <a:moveTo>
                    <a:pt x="8396" y="5390"/>
                  </a:moveTo>
                  <a:lnTo>
                    <a:pt x="8396" y="1"/>
                  </a:lnTo>
                  <a:lnTo>
                    <a:pt x="4913" y="1"/>
                  </a:lnTo>
                  <a:cubicBezTo>
                    <a:pt x="4840" y="221"/>
                    <a:pt x="4767" y="441"/>
                    <a:pt x="4767" y="661"/>
                  </a:cubicBezTo>
                  <a:cubicBezTo>
                    <a:pt x="4730" y="771"/>
                    <a:pt x="4693" y="881"/>
                    <a:pt x="4693" y="991"/>
                  </a:cubicBezTo>
                  <a:cubicBezTo>
                    <a:pt x="4327" y="2970"/>
                    <a:pt x="3337" y="4400"/>
                    <a:pt x="1540" y="5133"/>
                  </a:cubicBezTo>
                  <a:cubicBezTo>
                    <a:pt x="1064" y="5353"/>
                    <a:pt x="551" y="5426"/>
                    <a:pt x="1" y="5390"/>
                  </a:cubicBezTo>
                  <a:lnTo>
                    <a:pt x="1" y="9752"/>
                  </a:lnTo>
                  <a:lnTo>
                    <a:pt x="2567" y="9752"/>
                  </a:lnTo>
                  <a:cubicBezTo>
                    <a:pt x="2640" y="15875"/>
                    <a:pt x="2640" y="19027"/>
                    <a:pt x="2640" y="19211"/>
                  </a:cubicBezTo>
                  <a:lnTo>
                    <a:pt x="2640" y="19541"/>
                  </a:lnTo>
                  <a:cubicBezTo>
                    <a:pt x="2934" y="22217"/>
                    <a:pt x="4327" y="23830"/>
                    <a:pt x="6820" y="24453"/>
                  </a:cubicBezTo>
                  <a:cubicBezTo>
                    <a:pt x="7846" y="24710"/>
                    <a:pt x="8909" y="24856"/>
                    <a:pt x="9972" y="24856"/>
                  </a:cubicBezTo>
                  <a:cubicBezTo>
                    <a:pt x="11402" y="24783"/>
                    <a:pt x="12759" y="24563"/>
                    <a:pt x="14115" y="24123"/>
                  </a:cubicBezTo>
                  <a:lnTo>
                    <a:pt x="14115" y="18991"/>
                  </a:lnTo>
                  <a:cubicBezTo>
                    <a:pt x="13308" y="19247"/>
                    <a:pt x="12575" y="19467"/>
                    <a:pt x="11952" y="19614"/>
                  </a:cubicBezTo>
                  <a:cubicBezTo>
                    <a:pt x="10852" y="20017"/>
                    <a:pt x="9642" y="19797"/>
                    <a:pt x="8836" y="18991"/>
                  </a:cubicBezTo>
                  <a:cubicBezTo>
                    <a:pt x="8726" y="18844"/>
                    <a:pt x="8653" y="18697"/>
                    <a:pt x="8579" y="18551"/>
                  </a:cubicBezTo>
                  <a:cubicBezTo>
                    <a:pt x="8469" y="17891"/>
                    <a:pt x="8396" y="17231"/>
                    <a:pt x="8396" y="16571"/>
                  </a:cubicBezTo>
                  <a:lnTo>
                    <a:pt x="8396" y="9752"/>
                  </a:lnTo>
                  <a:lnTo>
                    <a:pt x="13968" y="9752"/>
                  </a:lnTo>
                  <a:lnTo>
                    <a:pt x="13968" y="5390"/>
                  </a:lnTo>
                  <a:close/>
                </a:path>
              </a:pathLst>
            </a:custGeom>
            <a:noFill/>
            <a:ln w="285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 name="Google Shape;447;p33"/>
          <p:cNvSpPr/>
          <p:nvPr/>
        </p:nvSpPr>
        <p:spPr>
          <a:xfrm>
            <a:off x="8068800" y="-502400"/>
            <a:ext cx="1513200" cy="1332300"/>
          </a:xfrm>
          <a:prstGeom prst="mathMultiply">
            <a:avLst>
              <a:gd name="adj1" fmla="val 2352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3"/>
          <p:cNvSpPr/>
          <p:nvPr/>
        </p:nvSpPr>
        <p:spPr>
          <a:xfrm rot="-806163">
            <a:off x="248334" y="-366944"/>
            <a:ext cx="1010234" cy="1061382"/>
          </a:xfrm>
          <a:prstGeom prst="lightningBolt">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3"/>
          <p:cNvSpPr/>
          <p:nvPr/>
        </p:nvSpPr>
        <p:spPr>
          <a:xfrm>
            <a:off x="-917023" y="-534951"/>
            <a:ext cx="1587000" cy="1397400"/>
          </a:xfrm>
          <a:prstGeom prst="mathMultiply">
            <a:avLst>
              <a:gd name="adj1" fmla="val 23520"/>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33"/>
          <p:cNvGrpSpPr/>
          <p:nvPr/>
        </p:nvGrpSpPr>
        <p:grpSpPr>
          <a:xfrm rot="-2948231">
            <a:off x="8428507" y="3743895"/>
            <a:ext cx="422613" cy="425643"/>
            <a:chOff x="1605325" y="645950"/>
            <a:chExt cx="1279475" cy="1288650"/>
          </a:xfrm>
        </p:grpSpPr>
        <p:sp>
          <p:nvSpPr>
            <p:cNvPr id="451" name="Google Shape;451;p33"/>
            <p:cNvSpPr/>
            <p:nvPr/>
          </p:nvSpPr>
          <p:spPr>
            <a:xfrm>
              <a:off x="1605325" y="645950"/>
              <a:ext cx="1279475" cy="1288650"/>
            </a:xfrm>
            <a:custGeom>
              <a:avLst/>
              <a:gdLst/>
              <a:ahLst/>
              <a:cxnLst/>
              <a:rect l="l" t="t" r="r" b="b"/>
              <a:pathLst>
                <a:path w="51179" h="51546" fill="none" extrusionOk="0">
                  <a:moveTo>
                    <a:pt x="39520" y="44176"/>
                  </a:moveTo>
                  <a:cubicBezTo>
                    <a:pt x="29549" y="51545"/>
                    <a:pt x="15508" y="49712"/>
                    <a:pt x="7736" y="39997"/>
                  </a:cubicBezTo>
                  <a:cubicBezTo>
                    <a:pt x="0" y="30319"/>
                    <a:pt x="1320" y="16205"/>
                    <a:pt x="10742" y="8103"/>
                  </a:cubicBezTo>
                  <a:cubicBezTo>
                    <a:pt x="20163" y="1"/>
                    <a:pt x="34278" y="807"/>
                    <a:pt x="42710" y="9899"/>
                  </a:cubicBezTo>
                  <a:cubicBezTo>
                    <a:pt x="51178" y="18991"/>
                    <a:pt x="50921" y="33142"/>
                    <a:pt x="42123" y="41940"/>
                  </a:cubicBezTo>
                </a:path>
              </a:pathLst>
            </a:custGeom>
            <a:noFill/>
            <a:ln w="285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3"/>
            <p:cNvSpPr/>
            <p:nvPr/>
          </p:nvSpPr>
          <p:spPr>
            <a:xfrm>
              <a:off x="1932525" y="1035475"/>
              <a:ext cx="634225" cy="518775"/>
            </a:xfrm>
            <a:custGeom>
              <a:avLst/>
              <a:gdLst/>
              <a:ahLst/>
              <a:cxnLst/>
              <a:rect l="l" t="t" r="r" b="b"/>
              <a:pathLst>
                <a:path w="25369" h="20751" fill="none" extrusionOk="0">
                  <a:moveTo>
                    <a:pt x="24709" y="2420"/>
                  </a:moveTo>
                  <a:cubicBezTo>
                    <a:pt x="23866" y="2750"/>
                    <a:pt x="22949" y="3007"/>
                    <a:pt x="22033" y="3117"/>
                  </a:cubicBezTo>
                  <a:cubicBezTo>
                    <a:pt x="22399" y="3043"/>
                    <a:pt x="22839" y="2347"/>
                    <a:pt x="23096" y="2053"/>
                  </a:cubicBezTo>
                  <a:cubicBezTo>
                    <a:pt x="23426" y="1613"/>
                    <a:pt x="23683" y="1100"/>
                    <a:pt x="23866" y="587"/>
                  </a:cubicBezTo>
                  <a:cubicBezTo>
                    <a:pt x="23866" y="514"/>
                    <a:pt x="23829" y="477"/>
                    <a:pt x="23793" y="440"/>
                  </a:cubicBezTo>
                  <a:cubicBezTo>
                    <a:pt x="23756" y="440"/>
                    <a:pt x="23719" y="440"/>
                    <a:pt x="23646" y="440"/>
                  </a:cubicBezTo>
                  <a:cubicBezTo>
                    <a:pt x="22729" y="954"/>
                    <a:pt x="21740" y="1320"/>
                    <a:pt x="20713" y="1577"/>
                  </a:cubicBezTo>
                  <a:cubicBezTo>
                    <a:pt x="20640" y="1577"/>
                    <a:pt x="20566" y="1577"/>
                    <a:pt x="20530" y="1503"/>
                  </a:cubicBezTo>
                  <a:cubicBezTo>
                    <a:pt x="20456" y="1430"/>
                    <a:pt x="20346" y="1320"/>
                    <a:pt x="20273" y="1247"/>
                  </a:cubicBezTo>
                  <a:cubicBezTo>
                    <a:pt x="19833" y="880"/>
                    <a:pt x="19357" y="587"/>
                    <a:pt x="18843" y="404"/>
                  </a:cubicBezTo>
                  <a:cubicBezTo>
                    <a:pt x="18184" y="110"/>
                    <a:pt x="17450" y="0"/>
                    <a:pt x="16680" y="37"/>
                  </a:cubicBezTo>
                  <a:cubicBezTo>
                    <a:pt x="15251" y="147"/>
                    <a:pt x="13894" y="844"/>
                    <a:pt x="13014" y="1980"/>
                  </a:cubicBezTo>
                  <a:cubicBezTo>
                    <a:pt x="12538" y="2530"/>
                    <a:pt x="12171" y="3227"/>
                    <a:pt x="12025" y="3923"/>
                  </a:cubicBezTo>
                  <a:cubicBezTo>
                    <a:pt x="11841" y="4620"/>
                    <a:pt x="11841" y="5316"/>
                    <a:pt x="11951" y="6013"/>
                  </a:cubicBezTo>
                  <a:cubicBezTo>
                    <a:pt x="11951" y="6159"/>
                    <a:pt x="11951" y="6159"/>
                    <a:pt x="11841" y="6159"/>
                  </a:cubicBezTo>
                  <a:cubicBezTo>
                    <a:pt x="7882" y="5536"/>
                    <a:pt x="4546" y="4106"/>
                    <a:pt x="1870" y="1064"/>
                  </a:cubicBezTo>
                  <a:cubicBezTo>
                    <a:pt x="1760" y="917"/>
                    <a:pt x="1686" y="917"/>
                    <a:pt x="1613" y="1064"/>
                  </a:cubicBezTo>
                  <a:cubicBezTo>
                    <a:pt x="440" y="2860"/>
                    <a:pt x="990" y="5683"/>
                    <a:pt x="2456" y="7076"/>
                  </a:cubicBezTo>
                  <a:cubicBezTo>
                    <a:pt x="2676" y="7259"/>
                    <a:pt x="2860" y="7442"/>
                    <a:pt x="3080" y="7589"/>
                  </a:cubicBezTo>
                  <a:cubicBezTo>
                    <a:pt x="2420" y="7552"/>
                    <a:pt x="1760" y="7369"/>
                    <a:pt x="1137" y="7076"/>
                  </a:cubicBezTo>
                  <a:cubicBezTo>
                    <a:pt x="1027" y="7003"/>
                    <a:pt x="990" y="7039"/>
                    <a:pt x="953" y="7149"/>
                  </a:cubicBezTo>
                  <a:cubicBezTo>
                    <a:pt x="953" y="7332"/>
                    <a:pt x="953" y="7552"/>
                    <a:pt x="990" y="7736"/>
                  </a:cubicBezTo>
                  <a:cubicBezTo>
                    <a:pt x="1247" y="9569"/>
                    <a:pt x="2420" y="11108"/>
                    <a:pt x="4143" y="11805"/>
                  </a:cubicBezTo>
                  <a:cubicBezTo>
                    <a:pt x="4363" y="11915"/>
                    <a:pt x="4546" y="11988"/>
                    <a:pt x="4766" y="12025"/>
                  </a:cubicBezTo>
                  <a:cubicBezTo>
                    <a:pt x="4143" y="12135"/>
                    <a:pt x="3519" y="12172"/>
                    <a:pt x="2896" y="12062"/>
                  </a:cubicBezTo>
                  <a:cubicBezTo>
                    <a:pt x="2750" y="12062"/>
                    <a:pt x="2713" y="12098"/>
                    <a:pt x="2750" y="12245"/>
                  </a:cubicBezTo>
                  <a:cubicBezTo>
                    <a:pt x="3593" y="14518"/>
                    <a:pt x="5389" y="15178"/>
                    <a:pt x="6746" y="15581"/>
                  </a:cubicBezTo>
                  <a:cubicBezTo>
                    <a:pt x="6892" y="15581"/>
                    <a:pt x="7075" y="15581"/>
                    <a:pt x="7259" y="15654"/>
                  </a:cubicBezTo>
                  <a:lnTo>
                    <a:pt x="7222" y="15654"/>
                  </a:lnTo>
                  <a:cubicBezTo>
                    <a:pt x="6782" y="16351"/>
                    <a:pt x="5242" y="16864"/>
                    <a:pt x="4509" y="17121"/>
                  </a:cubicBezTo>
                  <a:cubicBezTo>
                    <a:pt x="3190" y="17597"/>
                    <a:pt x="1796" y="17781"/>
                    <a:pt x="403" y="17634"/>
                  </a:cubicBezTo>
                  <a:cubicBezTo>
                    <a:pt x="183" y="17597"/>
                    <a:pt x="147" y="17597"/>
                    <a:pt x="73" y="17634"/>
                  </a:cubicBezTo>
                  <a:cubicBezTo>
                    <a:pt x="0" y="17671"/>
                    <a:pt x="73" y="17744"/>
                    <a:pt x="147" y="17781"/>
                  </a:cubicBezTo>
                  <a:cubicBezTo>
                    <a:pt x="403" y="17964"/>
                    <a:pt x="697" y="18147"/>
                    <a:pt x="990" y="18294"/>
                  </a:cubicBezTo>
                  <a:cubicBezTo>
                    <a:pt x="1870" y="18770"/>
                    <a:pt x="2786" y="19137"/>
                    <a:pt x="3739" y="19394"/>
                  </a:cubicBezTo>
                  <a:cubicBezTo>
                    <a:pt x="8689" y="20750"/>
                    <a:pt x="14298" y="19760"/>
                    <a:pt x="17964" y="16058"/>
                  </a:cubicBezTo>
                  <a:cubicBezTo>
                    <a:pt x="20896" y="13161"/>
                    <a:pt x="21923" y="9202"/>
                    <a:pt x="21923" y="5170"/>
                  </a:cubicBezTo>
                  <a:cubicBezTo>
                    <a:pt x="21923" y="5023"/>
                    <a:pt x="22106" y="4913"/>
                    <a:pt x="22216" y="4840"/>
                  </a:cubicBezTo>
                  <a:cubicBezTo>
                    <a:pt x="22986" y="4290"/>
                    <a:pt x="24122" y="3593"/>
                    <a:pt x="24672" y="2823"/>
                  </a:cubicBezTo>
                  <a:cubicBezTo>
                    <a:pt x="24819" y="2677"/>
                    <a:pt x="25332" y="2493"/>
                    <a:pt x="25332" y="2457"/>
                  </a:cubicBezTo>
                  <a:lnTo>
                    <a:pt x="25332" y="2457"/>
                  </a:lnTo>
                  <a:cubicBezTo>
                    <a:pt x="25369" y="2347"/>
                    <a:pt x="24819" y="2383"/>
                    <a:pt x="24709" y="2420"/>
                  </a:cubicBezTo>
                  <a:close/>
                </a:path>
              </a:pathLst>
            </a:custGeom>
            <a:noFill/>
            <a:ln w="285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 name="Google Shape;453;p33"/>
          <p:cNvGrpSpPr/>
          <p:nvPr/>
        </p:nvGrpSpPr>
        <p:grpSpPr>
          <a:xfrm rot="-2676030">
            <a:off x="7746268" y="3918932"/>
            <a:ext cx="1611298" cy="1621154"/>
            <a:chOff x="4690275" y="605625"/>
            <a:chExt cx="1281300" cy="1290475"/>
          </a:xfrm>
        </p:grpSpPr>
        <p:sp>
          <p:nvSpPr>
            <p:cNvPr id="454" name="Google Shape;454;p33"/>
            <p:cNvSpPr/>
            <p:nvPr/>
          </p:nvSpPr>
          <p:spPr>
            <a:xfrm>
              <a:off x="5167775" y="880575"/>
              <a:ext cx="339125" cy="731400"/>
            </a:xfrm>
            <a:custGeom>
              <a:avLst/>
              <a:gdLst/>
              <a:ahLst/>
              <a:cxnLst/>
              <a:rect l="l" t="t" r="r" b="b"/>
              <a:pathLst>
                <a:path w="13565" h="29256" fill="none" extrusionOk="0">
                  <a:moveTo>
                    <a:pt x="2970" y="14738"/>
                  </a:moveTo>
                  <a:lnTo>
                    <a:pt x="2970" y="28889"/>
                  </a:lnTo>
                  <a:cubicBezTo>
                    <a:pt x="2970" y="29072"/>
                    <a:pt x="3153" y="29256"/>
                    <a:pt x="3337" y="29256"/>
                  </a:cubicBezTo>
                  <a:lnTo>
                    <a:pt x="8616" y="29256"/>
                  </a:lnTo>
                  <a:cubicBezTo>
                    <a:pt x="8799" y="29256"/>
                    <a:pt x="8982" y="29072"/>
                    <a:pt x="8982" y="28889"/>
                  </a:cubicBezTo>
                  <a:lnTo>
                    <a:pt x="8982" y="14518"/>
                  </a:lnTo>
                  <a:lnTo>
                    <a:pt x="12795" y="14518"/>
                  </a:lnTo>
                  <a:cubicBezTo>
                    <a:pt x="12978" y="14518"/>
                    <a:pt x="13125" y="14372"/>
                    <a:pt x="13162" y="14188"/>
                  </a:cubicBezTo>
                  <a:lnTo>
                    <a:pt x="13528" y="9826"/>
                  </a:lnTo>
                  <a:cubicBezTo>
                    <a:pt x="13528" y="9606"/>
                    <a:pt x="13382" y="9423"/>
                    <a:pt x="13162" y="9423"/>
                  </a:cubicBezTo>
                  <a:lnTo>
                    <a:pt x="8982" y="9423"/>
                  </a:lnTo>
                  <a:lnTo>
                    <a:pt x="8982" y="6380"/>
                  </a:lnTo>
                  <a:cubicBezTo>
                    <a:pt x="8982" y="5647"/>
                    <a:pt x="9569" y="5060"/>
                    <a:pt x="10265" y="5060"/>
                  </a:cubicBezTo>
                  <a:lnTo>
                    <a:pt x="13198" y="5060"/>
                  </a:lnTo>
                  <a:cubicBezTo>
                    <a:pt x="13418" y="5060"/>
                    <a:pt x="13565" y="4913"/>
                    <a:pt x="13565" y="4693"/>
                  </a:cubicBezTo>
                  <a:lnTo>
                    <a:pt x="13565" y="367"/>
                  </a:lnTo>
                  <a:cubicBezTo>
                    <a:pt x="13565" y="147"/>
                    <a:pt x="13418" y="1"/>
                    <a:pt x="13198" y="1"/>
                  </a:cubicBezTo>
                  <a:lnTo>
                    <a:pt x="8249" y="1"/>
                  </a:lnTo>
                  <a:cubicBezTo>
                    <a:pt x="5353" y="1"/>
                    <a:pt x="2970" y="2347"/>
                    <a:pt x="2970" y="5280"/>
                  </a:cubicBezTo>
                  <a:lnTo>
                    <a:pt x="2970" y="9423"/>
                  </a:lnTo>
                  <a:lnTo>
                    <a:pt x="367" y="9423"/>
                  </a:lnTo>
                  <a:cubicBezTo>
                    <a:pt x="147" y="9423"/>
                    <a:pt x="1" y="9606"/>
                    <a:pt x="1" y="9826"/>
                  </a:cubicBezTo>
                  <a:lnTo>
                    <a:pt x="1" y="14152"/>
                  </a:lnTo>
                  <a:cubicBezTo>
                    <a:pt x="1" y="14335"/>
                    <a:pt x="147" y="14518"/>
                    <a:pt x="367" y="14518"/>
                  </a:cubicBezTo>
                  <a:lnTo>
                    <a:pt x="2970" y="14518"/>
                  </a:lnTo>
                  <a:close/>
                </a:path>
              </a:pathLst>
            </a:custGeom>
            <a:noFill/>
            <a:ln w="285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3"/>
            <p:cNvSpPr/>
            <p:nvPr/>
          </p:nvSpPr>
          <p:spPr>
            <a:xfrm>
              <a:off x="4690275" y="605625"/>
              <a:ext cx="1281300" cy="1290475"/>
            </a:xfrm>
            <a:custGeom>
              <a:avLst/>
              <a:gdLst/>
              <a:ahLst/>
              <a:cxnLst/>
              <a:rect l="l" t="t" r="r" b="b"/>
              <a:pathLst>
                <a:path w="51252" h="51619" fill="none" extrusionOk="0">
                  <a:moveTo>
                    <a:pt x="39630" y="44213"/>
                  </a:moveTo>
                  <a:cubicBezTo>
                    <a:pt x="29622" y="51618"/>
                    <a:pt x="15545" y="49785"/>
                    <a:pt x="7773" y="40107"/>
                  </a:cubicBezTo>
                  <a:cubicBezTo>
                    <a:pt x="1" y="30392"/>
                    <a:pt x="1284" y="16278"/>
                    <a:pt x="10705" y="8139"/>
                  </a:cubicBezTo>
                  <a:cubicBezTo>
                    <a:pt x="20127" y="1"/>
                    <a:pt x="34278" y="734"/>
                    <a:pt x="42746" y="9862"/>
                  </a:cubicBezTo>
                  <a:cubicBezTo>
                    <a:pt x="51252" y="18954"/>
                    <a:pt x="50995" y="33142"/>
                    <a:pt x="42233" y="41940"/>
                  </a:cubicBezTo>
                </a:path>
              </a:pathLst>
            </a:custGeom>
            <a:noFill/>
            <a:ln w="285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33"/>
          <p:cNvSpPr txBox="1">
            <a:spLocks noGrp="1"/>
          </p:cNvSpPr>
          <p:nvPr>
            <p:ph type="sldNum" idx="2"/>
          </p:nvPr>
        </p:nvSpPr>
        <p:spPr>
          <a:xfrm>
            <a:off x="8624858" y="48156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457" name="Google Shape;457;p33"/>
          <p:cNvSpPr/>
          <p:nvPr/>
        </p:nvSpPr>
        <p:spPr>
          <a:xfrm rot="-3230455">
            <a:off x="426008" y="3800375"/>
            <a:ext cx="594886" cy="450394"/>
          </a:xfrm>
          <a:prstGeom prst="triangle">
            <a:avLst>
              <a:gd name="adj" fmla="val 50000"/>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3"/>
          <p:cNvSpPr txBox="1">
            <a:spLocks noGrp="1"/>
          </p:cNvSpPr>
          <p:nvPr>
            <p:ph type="body" idx="1"/>
          </p:nvPr>
        </p:nvSpPr>
        <p:spPr>
          <a:xfrm>
            <a:off x="720000" y="1739400"/>
            <a:ext cx="3332400" cy="2119200"/>
          </a:xfrm>
          <a:prstGeom prst="rect">
            <a:avLst/>
          </a:prstGeom>
        </p:spPr>
        <p:txBody>
          <a:bodyPr spcFirstLastPara="1" wrap="square" lIns="91425" tIns="91425" rIns="91425" bIns="91425" anchor="ctr" anchorCtr="0">
            <a:noAutofit/>
          </a:bodyPr>
          <a:lstStyle>
            <a:lvl1pPr marL="457200" lvl="0" indent="-330200" rtl="0">
              <a:lnSpc>
                <a:spcPct val="100000"/>
              </a:lnSpc>
              <a:spcBef>
                <a:spcPts val="0"/>
              </a:spcBef>
              <a:spcAft>
                <a:spcPts val="0"/>
              </a:spcAft>
              <a:buSzPts val="1600"/>
              <a:buChar char="●"/>
              <a:defRPr sz="1400">
                <a:solidFill>
                  <a:schemeClr val="lt1"/>
                </a:solidFill>
                <a:latin typeface="Roboto"/>
                <a:ea typeface="Roboto"/>
                <a:cs typeface="Roboto"/>
                <a:sym typeface="Roboto"/>
              </a:defRPr>
            </a:lvl1pPr>
            <a:lvl2pPr marL="914400" lvl="1" indent="-304800" rtl="0">
              <a:lnSpc>
                <a:spcPct val="100000"/>
              </a:lnSpc>
              <a:spcBef>
                <a:spcPts val="0"/>
              </a:spcBef>
              <a:spcAft>
                <a:spcPts val="0"/>
              </a:spcAft>
              <a:buSzPts val="1200"/>
              <a:buChar char="○"/>
              <a:defRPr sz="1400">
                <a:solidFill>
                  <a:schemeClr val="lt1"/>
                </a:solidFill>
                <a:latin typeface="Roboto"/>
                <a:ea typeface="Roboto"/>
                <a:cs typeface="Roboto"/>
                <a:sym typeface="Roboto"/>
              </a:defRPr>
            </a:lvl2pPr>
            <a:lvl3pPr marL="1371600" lvl="2" indent="-304800" rtl="0">
              <a:lnSpc>
                <a:spcPct val="100000"/>
              </a:lnSpc>
              <a:spcBef>
                <a:spcPts val="0"/>
              </a:spcBef>
              <a:spcAft>
                <a:spcPts val="0"/>
              </a:spcAft>
              <a:buSzPts val="1200"/>
              <a:buChar char="■"/>
              <a:defRPr sz="1400">
                <a:solidFill>
                  <a:schemeClr val="lt1"/>
                </a:solidFill>
                <a:latin typeface="Roboto"/>
                <a:ea typeface="Roboto"/>
                <a:cs typeface="Roboto"/>
                <a:sym typeface="Roboto"/>
              </a:defRPr>
            </a:lvl3pPr>
            <a:lvl4pPr marL="1828800" lvl="3" indent="-304800" rtl="0">
              <a:lnSpc>
                <a:spcPct val="100000"/>
              </a:lnSpc>
              <a:spcBef>
                <a:spcPts val="0"/>
              </a:spcBef>
              <a:spcAft>
                <a:spcPts val="0"/>
              </a:spcAft>
              <a:buSzPts val="1200"/>
              <a:buChar char="●"/>
              <a:defRPr sz="1400">
                <a:solidFill>
                  <a:schemeClr val="lt1"/>
                </a:solidFill>
                <a:latin typeface="Roboto"/>
                <a:ea typeface="Roboto"/>
                <a:cs typeface="Roboto"/>
                <a:sym typeface="Roboto"/>
              </a:defRPr>
            </a:lvl4pPr>
            <a:lvl5pPr marL="2286000" lvl="4" indent="-304800" rtl="0">
              <a:lnSpc>
                <a:spcPct val="100000"/>
              </a:lnSpc>
              <a:spcBef>
                <a:spcPts val="0"/>
              </a:spcBef>
              <a:spcAft>
                <a:spcPts val="0"/>
              </a:spcAft>
              <a:buSzPts val="1200"/>
              <a:buChar char="○"/>
              <a:defRPr sz="1400">
                <a:solidFill>
                  <a:schemeClr val="lt1"/>
                </a:solidFill>
                <a:latin typeface="Roboto"/>
                <a:ea typeface="Roboto"/>
                <a:cs typeface="Roboto"/>
                <a:sym typeface="Roboto"/>
              </a:defRPr>
            </a:lvl5pPr>
            <a:lvl6pPr marL="2743200" lvl="5" indent="-304800" rtl="0">
              <a:lnSpc>
                <a:spcPct val="100000"/>
              </a:lnSpc>
              <a:spcBef>
                <a:spcPts val="0"/>
              </a:spcBef>
              <a:spcAft>
                <a:spcPts val="0"/>
              </a:spcAft>
              <a:buSzPts val="1200"/>
              <a:buChar char="■"/>
              <a:defRPr sz="1400">
                <a:solidFill>
                  <a:schemeClr val="lt1"/>
                </a:solidFill>
                <a:latin typeface="Roboto"/>
                <a:ea typeface="Roboto"/>
                <a:cs typeface="Roboto"/>
                <a:sym typeface="Roboto"/>
              </a:defRPr>
            </a:lvl6pPr>
            <a:lvl7pPr marL="3200400" lvl="6" indent="-304800" rtl="0">
              <a:lnSpc>
                <a:spcPct val="100000"/>
              </a:lnSpc>
              <a:spcBef>
                <a:spcPts val="0"/>
              </a:spcBef>
              <a:spcAft>
                <a:spcPts val="0"/>
              </a:spcAft>
              <a:buSzPts val="1200"/>
              <a:buChar char="●"/>
              <a:defRPr sz="1400">
                <a:solidFill>
                  <a:schemeClr val="lt1"/>
                </a:solidFill>
                <a:latin typeface="Roboto"/>
                <a:ea typeface="Roboto"/>
                <a:cs typeface="Roboto"/>
                <a:sym typeface="Roboto"/>
              </a:defRPr>
            </a:lvl7pPr>
            <a:lvl8pPr marL="3657600" lvl="7" indent="-304800" rtl="0">
              <a:lnSpc>
                <a:spcPct val="100000"/>
              </a:lnSpc>
              <a:spcBef>
                <a:spcPts val="0"/>
              </a:spcBef>
              <a:spcAft>
                <a:spcPts val="0"/>
              </a:spcAft>
              <a:buSzPts val="1200"/>
              <a:buChar char="○"/>
              <a:defRPr sz="1400">
                <a:solidFill>
                  <a:schemeClr val="lt1"/>
                </a:solidFill>
                <a:latin typeface="Roboto"/>
                <a:ea typeface="Roboto"/>
                <a:cs typeface="Roboto"/>
                <a:sym typeface="Roboto"/>
              </a:defRPr>
            </a:lvl8pPr>
            <a:lvl9pPr marL="4114800" lvl="8" indent="-304800" rtl="0">
              <a:lnSpc>
                <a:spcPct val="100000"/>
              </a:lnSpc>
              <a:spcBef>
                <a:spcPts val="0"/>
              </a:spcBef>
              <a:spcAft>
                <a:spcPts val="0"/>
              </a:spcAft>
              <a:buSzPts val="1200"/>
              <a:buChar char="■"/>
              <a:defRPr sz="1400">
                <a:solidFill>
                  <a:schemeClr val="lt1"/>
                </a:solidFill>
                <a:latin typeface="Roboto"/>
                <a:ea typeface="Roboto"/>
                <a:cs typeface="Roboto"/>
                <a:sym typeface="Roboto"/>
              </a:defRPr>
            </a:lvl9pPr>
          </a:lstStyle>
          <a:p>
            <a:endParaRPr/>
          </a:p>
        </p:txBody>
      </p:sp>
      <p:sp>
        <p:nvSpPr>
          <p:cNvPr id="459" name="Google Shape;459;p33"/>
          <p:cNvSpPr txBox="1">
            <a:spLocks noGrp="1"/>
          </p:cNvSpPr>
          <p:nvPr>
            <p:ph type="subTitle" idx="3"/>
          </p:nvPr>
        </p:nvSpPr>
        <p:spPr>
          <a:xfrm>
            <a:off x="720000" y="387125"/>
            <a:ext cx="7752600" cy="669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4"/>
              </a:buClr>
              <a:buSzPts val="3000"/>
              <a:buFont typeface="Comfortaa SemiBold"/>
              <a:buNone/>
              <a:defRPr sz="3000">
                <a:solidFill>
                  <a:schemeClr val="accent4"/>
                </a:solidFill>
                <a:latin typeface="Comfortaa SemiBold"/>
                <a:ea typeface="Comfortaa SemiBold"/>
                <a:cs typeface="Comfortaa SemiBold"/>
                <a:sym typeface="Comfortaa SemiBold"/>
              </a:defRPr>
            </a:lvl1pPr>
            <a:lvl2pPr lvl="1" algn="ctr" rtl="0">
              <a:spcBef>
                <a:spcPts val="1600"/>
              </a:spcBef>
              <a:spcAft>
                <a:spcPts val="0"/>
              </a:spcAft>
              <a:buSzPts val="1200"/>
              <a:buNone/>
              <a:defRPr/>
            </a:lvl2pPr>
            <a:lvl3pPr lvl="2" algn="ctr" rtl="0">
              <a:spcBef>
                <a:spcPts val="1600"/>
              </a:spcBef>
              <a:spcAft>
                <a:spcPts val="0"/>
              </a:spcAft>
              <a:buSzPts val="1200"/>
              <a:buNone/>
              <a:defRPr/>
            </a:lvl3pPr>
            <a:lvl4pPr lvl="3" algn="ctr" rtl="0">
              <a:spcBef>
                <a:spcPts val="1600"/>
              </a:spcBef>
              <a:spcAft>
                <a:spcPts val="0"/>
              </a:spcAft>
              <a:buSzPts val="1200"/>
              <a:buNone/>
              <a:defRPr/>
            </a:lvl4pPr>
            <a:lvl5pPr lvl="4" algn="ctr" rtl="0">
              <a:spcBef>
                <a:spcPts val="1600"/>
              </a:spcBef>
              <a:spcAft>
                <a:spcPts val="0"/>
              </a:spcAft>
              <a:buSzPts val="1200"/>
              <a:buNone/>
              <a:defRPr/>
            </a:lvl5pPr>
            <a:lvl6pPr lvl="5" algn="ctr" rtl="0">
              <a:spcBef>
                <a:spcPts val="1600"/>
              </a:spcBef>
              <a:spcAft>
                <a:spcPts val="0"/>
              </a:spcAft>
              <a:buSzPts val="1200"/>
              <a:buNone/>
              <a:defRPr/>
            </a:lvl6pPr>
            <a:lvl7pPr lvl="6" algn="ctr" rtl="0">
              <a:spcBef>
                <a:spcPts val="1600"/>
              </a:spcBef>
              <a:spcAft>
                <a:spcPts val="0"/>
              </a:spcAft>
              <a:buSzPts val="1200"/>
              <a:buNone/>
              <a:defRPr/>
            </a:lvl7pPr>
            <a:lvl8pPr lvl="7" algn="ctr" rtl="0">
              <a:spcBef>
                <a:spcPts val="1600"/>
              </a:spcBef>
              <a:spcAft>
                <a:spcPts val="0"/>
              </a:spcAft>
              <a:buSzPts val="1200"/>
              <a:buNone/>
              <a:defRPr/>
            </a:lvl8pPr>
            <a:lvl9pPr lvl="8" algn="ctr" rtl="0">
              <a:spcBef>
                <a:spcPts val="1600"/>
              </a:spcBef>
              <a:spcAft>
                <a:spcPts val="1600"/>
              </a:spcAft>
              <a:buSzPts val="1200"/>
              <a:buNone/>
              <a:defRPr/>
            </a:lvl9pPr>
          </a:lstStyle>
          <a:p>
            <a:endParaRPr/>
          </a:p>
        </p:txBody>
      </p:sp>
      <p:sp>
        <p:nvSpPr>
          <p:cNvPr id="460" name="Google Shape;460;p33"/>
          <p:cNvSpPr txBox="1">
            <a:spLocks noGrp="1"/>
          </p:cNvSpPr>
          <p:nvPr>
            <p:ph type="subTitle" idx="4"/>
          </p:nvPr>
        </p:nvSpPr>
        <p:spPr>
          <a:xfrm>
            <a:off x="714875" y="1865700"/>
            <a:ext cx="3332400" cy="407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1600"/>
              <a:buNone/>
              <a:defRPr b="1">
                <a:solidFill>
                  <a:schemeClr val="accent6"/>
                </a:solidFill>
                <a:latin typeface="Roboto"/>
                <a:ea typeface="Roboto"/>
                <a:cs typeface="Roboto"/>
                <a:sym typeface="Roboto"/>
              </a:defRPr>
            </a:lvl1pPr>
            <a:lvl2pPr lvl="1" rtl="0">
              <a:spcBef>
                <a:spcPts val="160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29">
    <p:bg>
      <p:bgPr>
        <a:blipFill>
          <a:blip r:embed="rId2">
            <a:alphaModFix/>
          </a:blip>
          <a:stretch>
            <a:fillRect/>
          </a:stretch>
        </a:blipFill>
        <a:effectLst/>
      </p:bgPr>
    </p:bg>
    <p:spTree>
      <p:nvGrpSpPr>
        <p:cNvPr id="1" name="Shape 579"/>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30">
    <p:bg>
      <p:bgPr>
        <a:blipFill>
          <a:blip r:embed="rId2">
            <a:alphaModFix/>
          </a:blip>
          <a:stretch>
            <a:fillRect/>
          </a:stretch>
        </a:blipFill>
        <a:effectLst/>
      </p:bgPr>
    </p:bg>
    <p:spTree>
      <p:nvGrpSpPr>
        <p:cNvPr id="1" name="Shape 58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636700" y="1499672"/>
            <a:ext cx="3638400" cy="841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4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 name="Google Shape;14;p3"/>
          <p:cNvSpPr/>
          <p:nvPr/>
        </p:nvSpPr>
        <p:spPr>
          <a:xfrm rot="-5975364">
            <a:off x="941405" y="4781312"/>
            <a:ext cx="511447" cy="450290"/>
          </a:xfrm>
          <a:prstGeom prst="mathMultiply">
            <a:avLst>
              <a:gd name="adj1" fmla="val 23520"/>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rot="-3230455">
            <a:off x="273608" y="3647975"/>
            <a:ext cx="594886" cy="450394"/>
          </a:xfrm>
          <a:prstGeom prst="triangle">
            <a:avLst>
              <a:gd name="adj" fmla="val 50000"/>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16;p3"/>
          <p:cNvGrpSpPr/>
          <p:nvPr/>
        </p:nvGrpSpPr>
        <p:grpSpPr>
          <a:xfrm rot="-1421124">
            <a:off x="-496081" y="3809905"/>
            <a:ext cx="1955612" cy="1971011"/>
            <a:chOff x="1604400" y="3746500"/>
            <a:chExt cx="1279475" cy="1289550"/>
          </a:xfrm>
        </p:grpSpPr>
        <p:sp>
          <p:nvSpPr>
            <p:cNvPr id="17" name="Google Shape;17;p3"/>
            <p:cNvSpPr/>
            <p:nvPr/>
          </p:nvSpPr>
          <p:spPr>
            <a:xfrm>
              <a:off x="1604400" y="3746500"/>
              <a:ext cx="1279475" cy="1289550"/>
            </a:xfrm>
            <a:custGeom>
              <a:avLst/>
              <a:gdLst/>
              <a:ahLst/>
              <a:cxnLst/>
              <a:rect l="l" t="t" r="r" b="b"/>
              <a:pathLst>
                <a:path w="51179" h="51582" fill="none" extrusionOk="0">
                  <a:moveTo>
                    <a:pt x="39557" y="44213"/>
                  </a:moveTo>
                  <a:cubicBezTo>
                    <a:pt x="29549" y="51581"/>
                    <a:pt x="15508" y="49785"/>
                    <a:pt x="7736" y="40070"/>
                  </a:cubicBezTo>
                  <a:cubicBezTo>
                    <a:pt x="1" y="30355"/>
                    <a:pt x="1284" y="16241"/>
                    <a:pt x="10706" y="8139"/>
                  </a:cubicBezTo>
                  <a:cubicBezTo>
                    <a:pt x="20127" y="0"/>
                    <a:pt x="34278" y="770"/>
                    <a:pt x="42747" y="9862"/>
                  </a:cubicBezTo>
                  <a:cubicBezTo>
                    <a:pt x="51178" y="18990"/>
                    <a:pt x="50958" y="33141"/>
                    <a:pt x="42160" y="41940"/>
                  </a:cubicBezTo>
                </a:path>
              </a:pathLst>
            </a:custGeom>
            <a:noFill/>
            <a:ln w="285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2073650" y="4093850"/>
              <a:ext cx="352875" cy="621425"/>
            </a:xfrm>
            <a:custGeom>
              <a:avLst/>
              <a:gdLst/>
              <a:ahLst/>
              <a:cxnLst/>
              <a:rect l="l" t="t" r="r" b="b"/>
              <a:pathLst>
                <a:path w="14115" h="24857" fill="none" extrusionOk="0">
                  <a:moveTo>
                    <a:pt x="8396" y="5390"/>
                  </a:moveTo>
                  <a:lnTo>
                    <a:pt x="8396" y="1"/>
                  </a:lnTo>
                  <a:lnTo>
                    <a:pt x="4913" y="1"/>
                  </a:lnTo>
                  <a:cubicBezTo>
                    <a:pt x="4840" y="221"/>
                    <a:pt x="4767" y="441"/>
                    <a:pt x="4767" y="661"/>
                  </a:cubicBezTo>
                  <a:cubicBezTo>
                    <a:pt x="4730" y="771"/>
                    <a:pt x="4693" y="881"/>
                    <a:pt x="4693" y="991"/>
                  </a:cubicBezTo>
                  <a:cubicBezTo>
                    <a:pt x="4327" y="2970"/>
                    <a:pt x="3337" y="4400"/>
                    <a:pt x="1540" y="5133"/>
                  </a:cubicBezTo>
                  <a:cubicBezTo>
                    <a:pt x="1064" y="5353"/>
                    <a:pt x="551" y="5426"/>
                    <a:pt x="1" y="5390"/>
                  </a:cubicBezTo>
                  <a:lnTo>
                    <a:pt x="1" y="9752"/>
                  </a:lnTo>
                  <a:lnTo>
                    <a:pt x="2567" y="9752"/>
                  </a:lnTo>
                  <a:cubicBezTo>
                    <a:pt x="2640" y="15875"/>
                    <a:pt x="2640" y="19027"/>
                    <a:pt x="2640" y="19211"/>
                  </a:cubicBezTo>
                  <a:lnTo>
                    <a:pt x="2640" y="19541"/>
                  </a:lnTo>
                  <a:cubicBezTo>
                    <a:pt x="2934" y="22217"/>
                    <a:pt x="4327" y="23830"/>
                    <a:pt x="6820" y="24453"/>
                  </a:cubicBezTo>
                  <a:cubicBezTo>
                    <a:pt x="7846" y="24710"/>
                    <a:pt x="8909" y="24856"/>
                    <a:pt x="9972" y="24856"/>
                  </a:cubicBezTo>
                  <a:cubicBezTo>
                    <a:pt x="11402" y="24783"/>
                    <a:pt x="12759" y="24563"/>
                    <a:pt x="14115" y="24123"/>
                  </a:cubicBezTo>
                  <a:lnTo>
                    <a:pt x="14115" y="18991"/>
                  </a:lnTo>
                  <a:cubicBezTo>
                    <a:pt x="13308" y="19247"/>
                    <a:pt x="12575" y="19467"/>
                    <a:pt x="11952" y="19614"/>
                  </a:cubicBezTo>
                  <a:cubicBezTo>
                    <a:pt x="10852" y="20017"/>
                    <a:pt x="9642" y="19797"/>
                    <a:pt x="8836" y="18991"/>
                  </a:cubicBezTo>
                  <a:cubicBezTo>
                    <a:pt x="8726" y="18844"/>
                    <a:pt x="8653" y="18697"/>
                    <a:pt x="8579" y="18551"/>
                  </a:cubicBezTo>
                  <a:cubicBezTo>
                    <a:pt x="8469" y="17891"/>
                    <a:pt x="8396" y="17231"/>
                    <a:pt x="8396" y="16571"/>
                  </a:cubicBezTo>
                  <a:lnTo>
                    <a:pt x="8396" y="9752"/>
                  </a:lnTo>
                  <a:lnTo>
                    <a:pt x="13968" y="9752"/>
                  </a:lnTo>
                  <a:lnTo>
                    <a:pt x="13968" y="5390"/>
                  </a:lnTo>
                  <a:close/>
                </a:path>
              </a:pathLst>
            </a:custGeom>
            <a:noFill/>
            <a:ln w="285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9;p3"/>
          <p:cNvSpPr txBox="1">
            <a:spLocks noGrp="1"/>
          </p:cNvSpPr>
          <p:nvPr>
            <p:ph type="subTitle" idx="1"/>
          </p:nvPr>
        </p:nvSpPr>
        <p:spPr>
          <a:xfrm>
            <a:off x="640000" y="2326875"/>
            <a:ext cx="3479400" cy="66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solidFill>
                  <a:schemeClr val="lt1"/>
                </a:solidFill>
                <a:latin typeface="Roboto"/>
                <a:ea typeface="Roboto"/>
                <a:cs typeface="Roboto"/>
                <a:sym typeface="Roboto"/>
              </a:defRPr>
            </a:lvl1pPr>
            <a:lvl2pPr lvl="1" rtl="0">
              <a:spcBef>
                <a:spcPts val="160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a:endParaRPr/>
          </a:p>
        </p:txBody>
      </p:sp>
      <p:sp>
        <p:nvSpPr>
          <p:cNvPr id="20" name="Google Shape;20;p3"/>
          <p:cNvSpPr txBox="1">
            <a:spLocks noGrp="1"/>
          </p:cNvSpPr>
          <p:nvPr>
            <p:ph type="title" idx="2" hasCustomPrompt="1"/>
          </p:nvPr>
        </p:nvSpPr>
        <p:spPr>
          <a:xfrm>
            <a:off x="604781" y="745800"/>
            <a:ext cx="958800" cy="669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6"/>
              </a:buClr>
              <a:buSzPts val="5000"/>
              <a:buNone/>
              <a:defRPr sz="5000">
                <a:solidFill>
                  <a:schemeClr val="accent6"/>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extLst>
    <p:ext uri="{DCECCB84-F9BA-43D5-87BE-67443E8EF086}">
      <p15:sldGuideLst xmlns:p15="http://schemas.microsoft.com/office/powerpoint/2012/main">
        <p15:guide id="1" orient="horz" pos="514">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2"/>
        <p:cNvGrpSpPr/>
        <p:nvPr/>
      </p:nvGrpSpPr>
      <p:grpSpPr>
        <a:xfrm>
          <a:off x="0" y="0"/>
          <a:ext cx="0" cy="0"/>
          <a:chOff x="0" y="0"/>
          <a:chExt cx="0" cy="0"/>
        </a:xfrm>
      </p:grpSpPr>
      <p:sp>
        <p:nvSpPr>
          <p:cNvPr id="83" name="Google Shape;83;p8"/>
          <p:cNvSpPr/>
          <p:nvPr/>
        </p:nvSpPr>
        <p:spPr>
          <a:xfrm>
            <a:off x="2368775" y="3342150"/>
            <a:ext cx="6864900" cy="1622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txBox="1">
            <a:spLocks noGrp="1"/>
          </p:cNvSpPr>
          <p:nvPr>
            <p:ph type="title"/>
          </p:nvPr>
        </p:nvSpPr>
        <p:spPr>
          <a:xfrm>
            <a:off x="735050" y="3755375"/>
            <a:ext cx="7828500" cy="13632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lt1"/>
              </a:buClr>
              <a:buSzPts val="3500"/>
              <a:buNone/>
              <a:defRPr sz="35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9"/>
          <p:cNvSpPr/>
          <p:nvPr/>
        </p:nvSpPr>
        <p:spPr>
          <a:xfrm>
            <a:off x="8175009" y="-151387"/>
            <a:ext cx="594900" cy="450300"/>
          </a:xfrm>
          <a:prstGeom prst="triangle">
            <a:avLst>
              <a:gd name="adj" fmla="val 50000"/>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9"/>
          <p:cNvSpPr/>
          <p:nvPr/>
        </p:nvSpPr>
        <p:spPr>
          <a:xfrm>
            <a:off x="8769900" y="314850"/>
            <a:ext cx="511500" cy="450300"/>
          </a:xfrm>
          <a:prstGeom prst="mathMultiply">
            <a:avLst>
              <a:gd name="adj1" fmla="val 2352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9"/>
          <p:cNvSpPr/>
          <p:nvPr/>
        </p:nvSpPr>
        <p:spPr>
          <a:xfrm>
            <a:off x="8058301" y="-900324"/>
            <a:ext cx="2663986" cy="1498477"/>
          </a:xfrm>
          <a:custGeom>
            <a:avLst/>
            <a:gdLst/>
            <a:ahLst/>
            <a:cxnLst/>
            <a:rect l="l" t="t" r="r" b="b"/>
            <a:pathLst>
              <a:path w="21938" h="12340" fill="none" extrusionOk="0">
                <a:moveTo>
                  <a:pt x="15082" y="0"/>
                </a:moveTo>
                <a:lnTo>
                  <a:pt x="1" y="12340"/>
                </a:lnTo>
                <a:lnTo>
                  <a:pt x="21938" y="6170"/>
                </a:lnTo>
                <a:close/>
              </a:path>
            </a:pathLst>
          </a:custGeom>
          <a:noFill/>
          <a:ln w="38100" cap="rnd" cmpd="sng">
            <a:solidFill>
              <a:srgbClr val="C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 name="Google Shape;89;p9"/>
          <p:cNvGrpSpPr/>
          <p:nvPr/>
        </p:nvGrpSpPr>
        <p:grpSpPr>
          <a:xfrm>
            <a:off x="8250869" y="4334255"/>
            <a:ext cx="1304876" cy="1313962"/>
            <a:chOff x="4690275" y="605625"/>
            <a:chExt cx="1281300" cy="1290475"/>
          </a:xfrm>
        </p:grpSpPr>
        <p:sp>
          <p:nvSpPr>
            <p:cNvPr id="90" name="Google Shape;90;p9"/>
            <p:cNvSpPr/>
            <p:nvPr/>
          </p:nvSpPr>
          <p:spPr>
            <a:xfrm>
              <a:off x="5167775" y="880575"/>
              <a:ext cx="339125" cy="731400"/>
            </a:xfrm>
            <a:custGeom>
              <a:avLst/>
              <a:gdLst/>
              <a:ahLst/>
              <a:cxnLst/>
              <a:rect l="l" t="t" r="r" b="b"/>
              <a:pathLst>
                <a:path w="13565" h="29256" fill="none" extrusionOk="0">
                  <a:moveTo>
                    <a:pt x="2970" y="14738"/>
                  </a:moveTo>
                  <a:lnTo>
                    <a:pt x="2970" y="28889"/>
                  </a:lnTo>
                  <a:cubicBezTo>
                    <a:pt x="2970" y="29072"/>
                    <a:pt x="3153" y="29256"/>
                    <a:pt x="3337" y="29256"/>
                  </a:cubicBezTo>
                  <a:lnTo>
                    <a:pt x="8616" y="29256"/>
                  </a:lnTo>
                  <a:cubicBezTo>
                    <a:pt x="8799" y="29256"/>
                    <a:pt x="8982" y="29072"/>
                    <a:pt x="8982" y="28889"/>
                  </a:cubicBezTo>
                  <a:lnTo>
                    <a:pt x="8982" y="14518"/>
                  </a:lnTo>
                  <a:lnTo>
                    <a:pt x="12795" y="14518"/>
                  </a:lnTo>
                  <a:cubicBezTo>
                    <a:pt x="12978" y="14518"/>
                    <a:pt x="13125" y="14372"/>
                    <a:pt x="13162" y="14188"/>
                  </a:cubicBezTo>
                  <a:lnTo>
                    <a:pt x="13528" y="9826"/>
                  </a:lnTo>
                  <a:cubicBezTo>
                    <a:pt x="13528" y="9606"/>
                    <a:pt x="13382" y="9423"/>
                    <a:pt x="13162" y="9423"/>
                  </a:cubicBezTo>
                  <a:lnTo>
                    <a:pt x="8982" y="9423"/>
                  </a:lnTo>
                  <a:lnTo>
                    <a:pt x="8982" y="6380"/>
                  </a:lnTo>
                  <a:cubicBezTo>
                    <a:pt x="8982" y="5647"/>
                    <a:pt x="9569" y="5060"/>
                    <a:pt x="10265" y="5060"/>
                  </a:cubicBezTo>
                  <a:lnTo>
                    <a:pt x="13198" y="5060"/>
                  </a:lnTo>
                  <a:cubicBezTo>
                    <a:pt x="13418" y="5060"/>
                    <a:pt x="13565" y="4913"/>
                    <a:pt x="13565" y="4693"/>
                  </a:cubicBezTo>
                  <a:lnTo>
                    <a:pt x="13565" y="367"/>
                  </a:lnTo>
                  <a:cubicBezTo>
                    <a:pt x="13565" y="147"/>
                    <a:pt x="13418" y="1"/>
                    <a:pt x="13198" y="1"/>
                  </a:cubicBezTo>
                  <a:lnTo>
                    <a:pt x="8249" y="1"/>
                  </a:lnTo>
                  <a:cubicBezTo>
                    <a:pt x="5353" y="1"/>
                    <a:pt x="2970" y="2347"/>
                    <a:pt x="2970" y="5280"/>
                  </a:cubicBezTo>
                  <a:lnTo>
                    <a:pt x="2970" y="9423"/>
                  </a:lnTo>
                  <a:lnTo>
                    <a:pt x="367" y="9423"/>
                  </a:lnTo>
                  <a:cubicBezTo>
                    <a:pt x="147" y="9423"/>
                    <a:pt x="1" y="9606"/>
                    <a:pt x="1" y="9826"/>
                  </a:cubicBezTo>
                  <a:lnTo>
                    <a:pt x="1" y="14152"/>
                  </a:lnTo>
                  <a:cubicBezTo>
                    <a:pt x="1" y="14335"/>
                    <a:pt x="147" y="14518"/>
                    <a:pt x="367" y="14518"/>
                  </a:cubicBezTo>
                  <a:lnTo>
                    <a:pt x="2970" y="14518"/>
                  </a:lnTo>
                  <a:close/>
                </a:path>
              </a:pathLst>
            </a:custGeom>
            <a:noFill/>
            <a:ln w="2857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9"/>
            <p:cNvSpPr/>
            <p:nvPr/>
          </p:nvSpPr>
          <p:spPr>
            <a:xfrm>
              <a:off x="4690275" y="605625"/>
              <a:ext cx="1281300" cy="1290475"/>
            </a:xfrm>
            <a:custGeom>
              <a:avLst/>
              <a:gdLst/>
              <a:ahLst/>
              <a:cxnLst/>
              <a:rect l="l" t="t" r="r" b="b"/>
              <a:pathLst>
                <a:path w="51252" h="51619" fill="none" extrusionOk="0">
                  <a:moveTo>
                    <a:pt x="39630" y="44213"/>
                  </a:moveTo>
                  <a:cubicBezTo>
                    <a:pt x="29622" y="51618"/>
                    <a:pt x="15545" y="49785"/>
                    <a:pt x="7773" y="40107"/>
                  </a:cubicBezTo>
                  <a:cubicBezTo>
                    <a:pt x="1" y="30392"/>
                    <a:pt x="1284" y="16278"/>
                    <a:pt x="10705" y="8139"/>
                  </a:cubicBezTo>
                  <a:cubicBezTo>
                    <a:pt x="20127" y="1"/>
                    <a:pt x="34278" y="734"/>
                    <a:pt x="42746" y="9862"/>
                  </a:cubicBezTo>
                  <a:cubicBezTo>
                    <a:pt x="51252" y="18954"/>
                    <a:pt x="50995" y="33142"/>
                    <a:pt x="42233" y="41940"/>
                  </a:cubicBezTo>
                </a:path>
              </a:pathLst>
            </a:custGeom>
            <a:noFill/>
            <a:ln w="2857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9"/>
          <p:cNvSpPr/>
          <p:nvPr/>
        </p:nvSpPr>
        <p:spPr>
          <a:xfrm rot="9701822">
            <a:off x="8100232" y="4626021"/>
            <a:ext cx="370652" cy="326443"/>
          </a:xfrm>
          <a:prstGeom prst="mathMultiply">
            <a:avLst>
              <a:gd name="adj1" fmla="val 23520"/>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9"/>
          <p:cNvSpPr txBox="1">
            <a:spLocks noGrp="1"/>
          </p:cNvSpPr>
          <p:nvPr>
            <p:ph type="title"/>
          </p:nvPr>
        </p:nvSpPr>
        <p:spPr>
          <a:xfrm>
            <a:off x="5326582" y="624873"/>
            <a:ext cx="966900" cy="651600"/>
          </a:xfrm>
          <a:prstGeom prst="rect">
            <a:avLst/>
          </a:prstGeom>
        </p:spPr>
        <p:txBody>
          <a:bodyPr spcFirstLastPara="1" wrap="square" lIns="91425" tIns="91425" rIns="91425" bIns="91425" anchor="t" anchorCtr="0">
            <a:noAutofit/>
          </a:bodyPr>
          <a:lstStyle>
            <a:lvl1pPr lvl="0" rtl="0">
              <a:spcBef>
                <a:spcPts val="0"/>
              </a:spcBef>
              <a:spcAft>
                <a:spcPts val="0"/>
              </a:spcAft>
              <a:buSzPts val="5000"/>
              <a:buNone/>
              <a:defRPr sz="5000" b="1">
                <a:latin typeface="Comfortaa"/>
                <a:ea typeface="Comfortaa"/>
                <a:cs typeface="Comfortaa"/>
                <a:sym typeface="Comfortaa"/>
              </a:defRPr>
            </a:lvl1pPr>
            <a:lvl2pPr lvl="1" rtl="0">
              <a:spcBef>
                <a:spcPts val="0"/>
              </a:spcBef>
              <a:spcAft>
                <a:spcPts val="0"/>
              </a:spcAft>
              <a:buSzPts val="2800"/>
              <a:buNone/>
              <a:defRPr>
                <a:latin typeface="Roboto Medium"/>
                <a:ea typeface="Roboto Medium"/>
                <a:cs typeface="Roboto Medium"/>
                <a:sym typeface="Roboto Medium"/>
              </a:defRPr>
            </a:lvl2pPr>
            <a:lvl3pPr lvl="2" rtl="0">
              <a:spcBef>
                <a:spcPts val="0"/>
              </a:spcBef>
              <a:spcAft>
                <a:spcPts val="0"/>
              </a:spcAft>
              <a:buSzPts val="2800"/>
              <a:buNone/>
              <a:defRPr>
                <a:latin typeface="Roboto Medium"/>
                <a:ea typeface="Roboto Medium"/>
                <a:cs typeface="Roboto Medium"/>
                <a:sym typeface="Roboto Medium"/>
              </a:defRPr>
            </a:lvl3pPr>
            <a:lvl4pPr lvl="3" rtl="0">
              <a:spcBef>
                <a:spcPts val="0"/>
              </a:spcBef>
              <a:spcAft>
                <a:spcPts val="0"/>
              </a:spcAft>
              <a:buSzPts val="2800"/>
              <a:buNone/>
              <a:defRPr>
                <a:latin typeface="Roboto Medium"/>
                <a:ea typeface="Roboto Medium"/>
                <a:cs typeface="Roboto Medium"/>
                <a:sym typeface="Roboto Medium"/>
              </a:defRPr>
            </a:lvl4pPr>
            <a:lvl5pPr lvl="4" rtl="0">
              <a:spcBef>
                <a:spcPts val="0"/>
              </a:spcBef>
              <a:spcAft>
                <a:spcPts val="0"/>
              </a:spcAft>
              <a:buSzPts val="2800"/>
              <a:buNone/>
              <a:defRPr>
                <a:latin typeface="Roboto Medium"/>
                <a:ea typeface="Roboto Medium"/>
                <a:cs typeface="Roboto Medium"/>
                <a:sym typeface="Roboto Medium"/>
              </a:defRPr>
            </a:lvl5pPr>
            <a:lvl6pPr lvl="5" rtl="0">
              <a:spcBef>
                <a:spcPts val="0"/>
              </a:spcBef>
              <a:spcAft>
                <a:spcPts val="0"/>
              </a:spcAft>
              <a:buSzPts val="2800"/>
              <a:buNone/>
              <a:defRPr>
                <a:latin typeface="Roboto Medium"/>
                <a:ea typeface="Roboto Medium"/>
                <a:cs typeface="Roboto Medium"/>
                <a:sym typeface="Roboto Medium"/>
              </a:defRPr>
            </a:lvl6pPr>
            <a:lvl7pPr lvl="6" rtl="0">
              <a:spcBef>
                <a:spcPts val="0"/>
              </a:spcBef>
              <a:spcAft>
                <a:spcPts val="0"/>
              </a:spcAft>
              <a:buSzPts val="2800"/>
              <a:buNone/>
              <a:defRPr>
                <a:latin typeface="Roboto Medium"/>
                <a:ea typeface="Roboto Medium"/>
                <a:cs typeface="Roboto Medium"/>
                <a:sym typeface="Roboto Medium"/>
              </a:defRPr>
            </a:lvl7pPr>
            <a:lvl8pPr lvl="7" rtl="0">
              <a:spcBef>
                <a:spcPts val="0"/>
              </a:spcBef>
              <a:spcAft>
                <a:spcPts val="0"/>
              </a:spcAft>
              <a:buSzPts val="2800"/>
              <a:buNone/>
              <a:defRPr>
                <a:latin typeface="Roboto Medium"/>
                <a:ea typeface="Roboto Medium"/>
                <a:cs typeface="Roboto Medium"/>
                <a:sym typeface="Roboto Medium"/>
              </a:defRPr>
            </a:lvl8pPr>
            <a:lvl9pPr lvl="8" rtl="0">
              <a:spcBef>
                <a:spcPts val="0"/>
              </a:spcBef>
              <a:spcAft>
                <a:spcPts val="0"/>
              </a:spcAft>
              <a:buSzPts val="2800"/>
              <a:buNone/>
              <a:defRPr>
                <a:latin typeface="Roboto Medium"/>
                <a:ea typeface="Roboto Medium"/>
                <a:cs typeface="Roboto Medium"/>
                <a:sym typeface="Roboto Medium"/>
              </a:defRPr>
            </a:lvl9pPr>
          </a:lstStyle>
          <a:p>
            <a:endParaRPr/>
          </a:p>
        </p:txBody>
      </p:sp>
      <p:sp>
        <p:nvSpPr>
          <p:cNvPr id="94" name="Google Shape;94;p9"/>
          <p:cNvSpPr txBox="1">
            <a:spLocks noGrp="1"/>
          </p:cNvSpPr>
          <p:nvPr>
            <p:ph type="title" idx="2"/>
          </p:nvPr>
        </p:nvSpPr>
        <p:spPr>
          <a:xfrm>
            <a:off x="5326575" y="1468948"/>
            <a:ext cx="3570900" cy="1456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4500"/>
              <a:buNone/>
              <a:defRPr sz="4500">
                <a:solidFill>
                  <a:schemeClr val="accent6"/>
                </a:solidFill>
              </a:defRPr>
            </a:lvl1pPr>
            <a:lvl2pPr lvl="1" rtl="0">
              <a:spcBef>
                <a:spcPts val="0"/>
              </a:spcBef>
              <a:spcAft>
                <a:spcPts val="0"/>
              </a:spcAft>
              <a:buClr>
                <a:schemeClr val="accent6"/>
              </a:buClr>
              <a:buSzPts val="4500"/>
              <a:buNone/>
              <a:defRPr sz="4500">
                <a:solidFill>
                  <a:schemeClr val="accent6"/>
                </a:solidFill>
                <a:latin typeface="Roboto Medium"/>
                <a:ea typeface="Roboto Medium"/>
                <a:cs typeface="Roboto Medium"/>
                <a:sym typeface="Roboto Medium"/>
              </a:defRPr>
            </a:lvl2pPr>
            <a:lvl3pPr lvl="2" rtl="0">
              <a:spcBef>
                <a:spcPts val="0"/>
              </a:spcBef>
              <a:spcAft>
                <a:spcPts val="0"/>
              </a:spcAft>
              <a:buClr>
                <a:schemeClr val="accent6"/>
              </a:buClr>
              <a:buSzPts val="4500"/>
              <a:buNone/>
              <a:defRPr sz="4500">
                <a:solidFill>
                  <a:schemeClr val="accent6"/>
                </a:solidFill>
                <a:latin typeface="Roboto Medium"/>
                <a:ea typeface="Roboto Medium"/>
                <a:cs typeface="Roboto Medium"/>
                <a:sym typeface="Roboto Medium"/>
              </a:defRPr>
            </a:lvl3pPr>
            <a:lvl4pPr lvl="3" rtl="0">
              <a:spcBef>
                <a:spcPts val="0"/>
              </a:spcBef>
              <a:spcAft>
                <a:spcPts val="0"/>
              </a:spcAft>
              <a:buClr>
                <a:schemeClr val="accent6"/>
              </a:buClr>
              <a:buSzPts val="4500"/>
              <a:buNone/>
              <a:defRPr sz="4500">
                <a:solidFill>
                  <a:schemeClr val="accent6"/>
                </a:solidFill>
                <a:latin typeface="Roboto Medium"/>
                <a:ea typeface="Roboto Medium"/>
                <a:cs typeface="Roboto Medium"/>
                <a:sym typeface="Roboto Medium"/>
              </a:defRPr>
            </a:lvl4pPr>
            <a:lvl5pPr lvl="4" rtl="0">
              <a:spcBef>
                <a:spcPts val="0"/>
              </a:spcBef>
              <a:spcAft>
                <a:spcPts val="0"/>
              </a:spcAft>
              <a:buClr>
                <a:schemeClr val="accent6"/>
              </a:buClr>
              <a:buSzPts val="4500"/>
              <a:buNone/>
              <a:defRPr sz="4500">
                <a:solidFill>
                  <a:schemeClr val="accent6"/>
                </a:solidFill>
                <a:latin typeface="Roboto Medium"/>
                <a:ea typeface="Roboto Medium"/>
                <a:cs typeface="Roboto Medium"/>
                <a:sym typeface="Roboto Medium"/>
              </a:defRPr>
            </a:lvl5pPr>
            <a:lvl6pPr lvl="5" rtl="0">
              <a:spcBef>
                <a:spcPts val="0"/>
              </a:spcBef>
              <a:spcAft>
                <a:spcPts val="0"/>
              </a:spcAft>
              <a:buClr>
                <a:schemeClr val="accent6"/>
              </a:buClr>
              <a:buSzPts val="4500"/>
              <a:buNone/>
              <a:defRPr sz="4500">
                <a:solidFill>
                  <a:schemeClr val="accent6"/>
                </a:solidFill>
                <a:latin typeface="Roboto Medium"/>
                <a:ea typeface="Roboto Medium"/>
                <a:cs typeface="Roboto Medium"/>
                <a:sym typeface="Roboto Medium"/>
              </a:defRPr>
            </a:lvl6pPr>
            <a:lvl7pPr lvl="6" rtl="0">
              <a:spcBef>
                <a:spcPts val="0"/>
              </a:spcBef>
              <a:spcAft>
                <a:spcPts val="0"/>
              </a:spcAft>
              <a:buClr>
                <a:schemeClr val="accent6"/>
              </a:buClr>
              <a:buSzPts val="4500"/>
              <a:buNone/>
              <a:defRPr sz="4500">
                <a:solidFill>
                  <a:schemeClr val="accent6"/>
                </a:solidFill>
                <a:latin typeface="Roboto Medium"/>
                <a:ea typeface="Roboto Medium"/>
                <a:cs typeface="Roboto Medium"/>
                <a:sym typeface="Roboto Medium"/>
              </a:defRPr>
            </a:lvl7pPr>
            <a:lvl8pPr lvl="7" rtl="0">
              <a:spcBef>
                <a:spcPts val="0"/>
              </a:spcBef>
              <a:spcAft>
                <a:spcPts val="0"/>
              </a:spcAft>
              <a:buClr>
                <a:schemeClr val="accent6"/>
              </a:buClr>
              <a:buSzPts val="4500"/>
              <a:buNone/>
              <a:defRPr sz="4500">
                <a:solidFill>
                  <a:schemeClr val="accent6"/>
                </a:solidFill>
                <a:latin typeface="Roboto Medium"/>
                <a:ea typeface="Roboto Medium"/>
                <a:cs typeface="Roboto Medium"/>
                <a:sym typeface="Roboto Medium"/>
              </a:defRPr>
            </a:lvl8pPr>
            <a:lvl9pPr lvl="8" rtl="0">
              <a:spcBef>
                <a:spcPts val="0"/>
              </a:spcBef>
              <a:spcAft>
                <a:spcPts val="0"/>
              </a:spcAft>
              <a:buClr>
                <a:schemeClr val="accent6"/>
              </a:buClr>
              <a:buSzPts val="4500"/>
              <a:buNone/>
              <a:defRPr sz="4500">
                <a:solidFill>
                  <a:schemeClr val="accent6"/>
                </a:solidFill>
                <a:latin typeface="Roboto Medium"/>
                <a:ea typeface="Roboto Medium"/>
                <a:cs typeface="Roboto Medium"/>
                <a:sym typeface="Roboto Medium"/>
              </a:defRPr>
            </a:lvl9pPr>
          </a:lstStyle>
          <a:p>
            <a:endParaRPr/>
          </a:p>
        </p:txBody>
      </p:sp>
      <p:sp>
        <p:nvSpPr>
          <p:cNvPr id="95" name="Google Shape;95;p9"/>
          <p:cNvSpPr txBox="1">
            <a:spLocks noGrp="1"/>
          </p:cNvSpPr>
          <p:nvPr>
            <p:ph type="subTitle" idx="1"/>
          </p:nvPr>
        </p:nvSpPr>
        <p:spPr>
          <a:xfrm>
            <a:off x="5377293" y="3015836"/>
            <a:ext cx="3134100" cy="70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solidFill>
                  <a:schemeClr val="lt1"/>
                </a:solidFill>
                <a:latin typeface="Roboto"/>
                <a:ea typeface="Roboto"/>
                <a:cs typeface="Roboto"/>
                <a:sym typeface="Roboto"/>
              </a:defRPr>
            </a:lvl1pPr>
            <a:lvl2pPr lvl="1" rtl="0">
              <a:spcBef>
                <a:spcPts val="160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96"/>
        <p:cNvGrpSpPr/>
        <p:nvPr/>
      </p:nvGrpSpPr>
      <p:grpSpPr>
        <a:xfrm>
          <a:off x="0" y="0"/>
          <a:ext cx="0" cy="0"/>
          <a:chOff x="0" y="0"/>
          <a:chExt cx="0" cy="0"/>
        </a:xfrm>
      </p:grpSpPr>
      <p:sp>
        <p:nvSpPr>
          <p:cNvPr id="97" name="Google Shape;97;p10"/>
          <p:cNvSpPr txBox="1">
            <a:spLocks noGrp="1"/>
          </p:cNvSpPr>
          <p:nvPr>
            <p:ph type="subTitle" idx="1"/>
          </p:nvPr>
        </p:nvSpPr>
        <p:spPr>
          <a:xfrm>
            <a:off x="726751" y="375897"/>
            <a:ext cx="7744200" cy="6693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4"/>
              </a:buClr>
              <a:buSzPts val="3000"/>
              <a:buFont typeface="Comfortaa SemiBold"/>
              <a:buNone/>
              <a:defRPr sz="3000">
                <a:solidFill>
                  <a:schemeClr val="accent4"/>
                </a:solidFill>
                <a:latin typeface="Comfortaa Medium"/>
                <a:ea typeface="Comfortaa Medium"/>
                <a:cs typeface="Comfortaa Medium"/>
                <a:sym typeface="Comfortaa Medium"/>
              </a:defRPr>
            </a:lvl1pPr>
            <a:lvl2pPr lvl="1" algn="ctr">
              <a:spcBef>
                <a:spcPts val="1600"/>
              </a:spcBef>
              <a:spcAft>
                <a:spcPts val="0"/>
              </a:spcAft>
              <a:buSzPts val="1200"/>
              <a:buNone/>
              <a:defRPr/>
            </a:lvl2pPr>
            <a:lvl3pPr lvl="2" algn="ctr">
              <a:spcBef>
                <a:spcPts val="1600"/>
              </a:spcBef>
              <a:spcAft>
                <a:spcPts val="0"/>
              </a:spcAft>
              <a:buSzPts val="1200"/>
              <a:buNone/>
              <a:defRPr/>
            </a:lvl3pPr>
            <a:lvl4pPr lvl="3" algn="ctr">
              <a:spcBef>
                <a:spcPts val="1600"/>
              </a:spcBef>
              <a:spcAft>
                <a:spcPts val="0"/>
              </a:spcAft>
              <a:buSzPts val="1200"/>
              <a:buNone/>
              <a:defRPr/>
            </a:lvl4pPr>
            <a:lvl5pPr lvl="4" algn="ctr">
              <a:spcBef>
                <a:spcPts val="1600"/>
              </a:spcBef>
              <a:spcAft>
                <a:spcPts val="0"/>
              </a:spcAft>
              <a:buSzPts val="1200"/>
              <a:buNone/>
              <a:defRPr/>
            </a:lvl5pPr>
            <a:lvl6pPr lvl="5" algn="ctr">
              <a:spcBef>
                <a:spcPts val="1600"/>
              </a:spcBef>
              <a:spcAft>
                <a:spcPts val="0"/>
              </a:spcAft>
              <a:buSzPts val="1200"/>
              <a:buNone/>
              <a:defRPr/>
            </a:lvl6pPr>
            <a:lvl7pPr lvl="6" algn="ctr">
              <a:spcBef>
                <a:spcPts val="1600"/>
              </a:spcBef>
              <a:spcAft>
                <a:spcPts val="0"/>
              </a:spcAft>
              <a:buSzPts val="1200"/>
              <a:buNone/>
              <a:defRPr/>
            </a:lvl7pPr>
            <a:lvl8pPr lvl="7" algn="ctr">
              <a:spcBef>
                <a:spcPts val="1600"/>
              </a:spcBef>
              <a:spcAft>
                <a:spcPts val="0"/>
              </a:spcAft>
              <a:buSzPts val="1200"/>
              <a:buNone/>
              <a:defRPr/>
            </a:lvl8pPr>
            <a:lvl9pPr lvl="8" algn="ctr">
              <a:spcBef>
                <a:spcPts val="1600"/>
              </a:spcBef>
              <a:spcAft>
                <a:spcPts val="1600"/>
              </a:spcAft>
              <a:buSzPts val="1200"/>
              <a:buNone/>
              <a:defRPr/>
            </a:lvl9pPr>
          </a:lstStyle>
          <a:p>
            <a:endParaRPr/>
          </a:p>
        </p:txBody>
      </p:sp>
      <p:sp>
        <p:nvSpPr>
          <p:cNvPr id="98" name="Google Shape;98;p10"/>
          <p:cNvSpPr/>
          <p:nvPr/>
        </p:nvSpPr>
        <p:spPr>
          <a:xfrm rot="-5975364">
            <a:off x="941405" y="4781312"/>
            <a:ext cx="511447" cy="450290"/>
          </a:xfrm>
          <a:prstGeom prst="mathMultiply">
            <a:avLst>
              <a:gd name="adj1" fmla="val 23520"/>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0"/>
          <p:cNvSpPr/>
          <p:nvPr/>
        </p:nvSpPr>
        <p:spPr>
          <a:xfrm rot="-3230455">
            <a:off x="273608" y="3647975"/>
            <a:ext cx="594886" cy="450394"/>
          </a:xfrm>
          <a:prstGeom prst="triangle">
            <a:avLst>
              <a:gd name="adj" fmla="val 50000"/>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00;p10"/>
          <p:cNvGrpSpPr/>
          <p:nvPr/>
        </p:nvGrpSpPr>
        <p:grpSpPr>
          <a:xfrm rot="-1421124">
            <a:off x="-496081" y="3809905"/>
            <a:ext cx="1955612" cy="1971011"/>
            <a:chOff x="1604400" y="3746500"/>
            <a:chExt cx="1279475" cy="1289550"/>
          </a:xfrm>
        </p:grpSpPr>
        <p:sp>
          <p:nvSpPr>
            <p:cNvPr id="101" name="Google Shape;101;p10"/>
            <p:cNvSpPr/>
            <p:nvPr/>
          </p:nvSpPr>
          <p:spPr>
            <a:xfrm>
              <a:off x="1604400" y="3746500"/>
              <a:ext cx="1279475" cy="1289550"/>
            </a:xfrm>
            <a:custGeom>
              <a:avLst/>
              <a:gdLst/>
              <a:ahLst/>
              <a:cxnLst/>
              <a:rect l="l" t="t" r="r" b="b"/>
              <a:pathLst>
                <a:path w="51179" h="51582" fill="none" extrusionOk="0">
                  <a:moveTo>
                    <a:pt x="39557" y="44213"/>
                  </a:moveTo>
                  <a:cubicBezTo>
                    <a:pt x="29549" y="51581"/>
                    <a:pt x="15508" y="49785"/>
                    <a:pt x="7736" y="40070"/>
                  </a:cubicBezTo>
                  <a:cubicBezTo>
                    <a:pt x="1" y="30355"/>
                    <a:pt x="1284" y="16241"/>
                    <a:pt x="10706" y="8139"/>
                  </a:cubicBezTo>
                  <a:cubicBezTo>
                    <a:pt x="20127" y="0"/>
                    <a:pt x="34278" y="770"/>
                    <a:pt x="42747" y="9862"/>
                  </a:cubicBezTo>
                  <a:cubicBezTo>
                    <a:pt x="51178" y="18990"/>
                    <a:pt x="50958" y="33141"/>
                    <a:pt x="42160" y="41940"/>
                  </a:cubicBezTo>
                </a:path>
              </a:pathLst>
            </a:custGeom>
            <a:noFill/>
            <a:ln w="285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a:off x="2073650" y="4093850"/>
              <a:ext cx="352875" cy="621425"/>
            </a:xfrm>
            <a:custGeom>
              <a:avLst/>
              <a:gdLst/>
              <a:ahLst/>
              <a:cxnLst/>
              <a:rect l="l" t="t" r="r" b="b"/>
              <a:pathLst>
                <a:path w="14115" h="24857" fill="none" extrusionOk="0">
                  <a:moveTo>
                    <a:pt x="8396" y="5390"/>
                  </a:moveTo>
                  <a:lnTo>
                    <a:pt x="8396" y="1"/>
                  </a:lnTo>
                  <a:lnTo>
                    <a:pt x="4913" y="1"/>
                  </a:lnTo>
                  <a:cubicBezTo>
                    <a:pt x="4840" y="221"/>
                    <a:pt x="4767" y="441"/>
                    <a:pt x="4767" y="661"/>
                  </a:cubicBezTo>
                  <a:cubicBezTo>
                    <a:pt x="4730" y="771"/>
                    <a:pt x="4693" y="881"/>
                    <a:pt x="4693" y="991"/>
                  </a:cubicBezTo>
                  <a:cubicBezTo>
                    <a:pt x="4327" y="2970"/>
                    <a:pt x="3337" y="4400"/>
                    <a:pt x="1540" y="5133"/>
                  </a:cubicBezTo>
                  <a:cubicBezTo>
                    <a:pt x="1064" y="5353"/>
                    <a:pt x="551" y="5426"/>
                    <a:pt x="1" y="5390"/>
                  </a:cubicBezTo>
                  <a:lnTo>
                    <a:pt x="1" y="9752"/>
                  </a:lnTo>
                  <a:lnTo>
                    <a:pt x="2567" y="9752"/>
                  </a:lnTo>
                  <a:cubicBezTo>
                    <a:pt x="2640" y="15875"/>
                    <a:pt x="2640" y="19027"/>
                    <a:pt x="2640" y="19211"/>
                  </a:cubicBezTo>
                  <a:lnTo>
                    <a:pt x="2640" y="19541"/>
                  </a:lnTo>
                  <a:cubicBezTo>
                    <a:pt x="2934" y="22217"/>
                    <a:pt x="4327" y="23830"/>
                    <a:pt x="6820" y="24453"/>
                  </a:cubicBezTo>
                  <a:cubicBezTo>
                    <a:pt x="7846" y="24710"/>
                    <a:pt x="8909" y="24856"/>
                    <a:pt x="9972" y="24856"/>
                  </a:cubicBezTo>
                  <a:cubicBezTo>
                    <a:pt x="11402" y="24783"/>
                    <a:pt x="12759" y="24563"/>
                    <a:pt x="14115" y="24123"/>
                  </a:cubicBezTo>
                  <a:lnTo>
                    <a:pt x="14115" y="18991"/>
                  </a:lnTo>
                  <a:cubicBezTo>
                    <a:pt x="13308" y="19247"/>
                    <a:pt x="12575" y="19467"/>
                    <a:pt x="11952" y="19614"/>
                  </a:cubicBezTo>
                  <a:cubicBezTo>
                    <a:pt x="10852" y="20017"/>
                    <a:pt x="9642" y="19797"/>
                    <a:pt x="8836" y="18991"/>
                  </a:cubicBezTo>
                  <a:cubicBezTo>
                    <a:pt x="8726" y="18844"/>
                    <a:pt x="8653" y="18697"/>
                    <a:pt x="8579" y="18551"/>
                  </a:cubicBezTo>
                  <a:cubicBezTo>
                    <a:pt x="8469" y="17891"/>
                    <a:pt x="8396" y="17231"/>
                    <a:pt x="8396" y="16571"/>
                  </a:cubicBezTo>
                  <a:lnTo>
                    <a:pt x="8396" y="9752"/>
                  </a:lnTo>
                  <a:lnTo>
                    <a:pt x="13968" y="9752"/>
                  </a:lnTo>
                  <a:lnTo>
                    <a:pt x="13968" y="5390"/>
                  </a:lnTo>
                  <a:close/>
                </a:path>
              </a:pathLst>
            </a:custGeom>
            <a:noFill/>
            <a:ln w="285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p:nvPr/>
        </p:nvSpPr>
        <p:spPr>
          <a:xfrm>
            <a:off x="8068800" y="-502400"/>
            <a:ext cx="1513200" cy="1332300"/>
          </a:xfrm>
          <a:prstGeom prst="mathMultiply">
            <a:avLst>
              <a:gd name="adj1" fmla="val 2352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0"/>
          <p:cNvSpPr/>
          <p:nvPr/>
        </p:nvSpPr>
        <p:spPr>
          <a:xfrm rot="-806163">
            <a:off x="248334" y="-366944"/>
            <a:ext cx="1010234" cy="1061382"/>
          </a:xfrm>
          <a:prstGeom prst="lightningBolt">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a:off x="-917023" y="-534951"/>
            <a:ext cx="1587000" cy="1397400"/>
          </a:xfrm>
          <a:prstGeom prst="mathMultiply">
            <a:avLst>
              <a:gd name="adj1" fmla="val 23520"/>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 name="Google Shape;106;p10"/>
          <p:cNvGrpSpPr/>
          <p:nvPr/>
        </p:nvGrpSpPr>
        <p:grpSpPr>
          <a:xfrm rot="-2948231">
            <a:off x="8428507" y="3743895"/>
            <a:ext cx="422613" cy="425643"/>
            <a:chOff x="1605325" y="645950"/>
            <a:chExt cx="1279475" cy="1288650"/>
          </a:xfrm>
        </p:grpSpPr>
        <p:sp>
          <p:nvSpPr>
            <p:cNvPr id="107" name="Google Shape;107;p10"/>
            <p:cNvSpPr/>
            <p:nvPr/>
          </p:nvSpPr>
          <p:spPr>
            <a:xfrm>
              <a:off x="1605325" y="645950"/>
              <a:ext cx="1279475" cy="1288650"/>
            </a:xfrm>
            <a:custGeom>
              <a:avLst/>
              <a:gdLst/>
              <a:ahLst/>
              <a:cxnLst/>
              <a:rect l="l" t="t" r="r" b="b"/>
              <a:pathLst>
                <a:path w="51179" h="51546" fill="none" extrusionOk="0">
                  <a:moveTo>
                    <a:pt x="39520" y="44176"/>
                  </a:moveTo>
                  <a:cubicBezTo>
                    <a:pt x="29549" y="51545"/>
                    <a:pt x="15508" y="49712"/>
                    <a:pt x="7736" y="39997"/>
                  </a:cubicBezTo>
                  <a:cubicBezTo>
                    <a:pt x="0" y="30319"/>
                    <a:pt x="1320" y="16205"/>
                    <a:pt x="10742" y="8103"/>
                  </a:cubicBezTo>
                  <a:cubicBezTo>
                    <a:pt x="20163" y="1"/>
                    <a:pt x="34278" y="807"/>
                    <a:pt x="42710" y="9899"/>
                  </a:cubicBezTo>
                  <a:cubicBezTo>
                    <a:pt x="51178" y="18991"/>
                    <a:pt x="50921" y="33142"/>
                    <a:pt x="42123" y="41940"/>
                  </a:cubicBezTo>
                </a:path>
              </a:pathLst>
            </a:custGeom>
            <a:noFill/>
            <a:ln w="285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0"/>
            <p:cNvSpPr/>
            <p:nvPr/>
          </p:nvSpPr>
          <p:spPr>
            <a:xfrm>
              <a:off x="1932525" y="1035475"/>
              <a:ext cx="634225" cy="518775"/>
            </a:xfrm>
            <a:custGeom>
              <a:avLst/>
              <a:gdLst/>
              <a:ahLst/>
              <a:cxnLst/>
              <a:rect l="l" t="t" r="r" b="b"/>
              <a:pathLst>
                <a:path w="25369" h="20751" fill="none" extrusionOk="0">
                  <a:moveTo>
                    <a:pt x="24709" y="2420"/>
                  </a:moveTo>
                  <a:cubicBezTo>
                    <a:pt x="23866" y="2750"/>
                    <a:pt x="22949" y="3007"/>
                    <a:pt x="22033" y="3117"/>
                  </a:cubicBezTo>
                  <a:cubicBezTo>
                    <a:pt x="22399" y="3043"/>
                    <a:pt x="22839" y="2347"/>
                    <a:pt x="23096" y="2053"/>
                  </a:cubicBezTo>
                  <a:cubicBezTo>
                    <a:pt x="23426" y="1613"/>
                    <a:pt x="23683" y="1100"/>
                    <a:pt x="23866" y="587"/>
                  </a:cubicBezTo>
                  <a:cubicBezTo>
                    <a:pt x="23866" y="514"/>
                    <a:pt x="23829" y="477"/>
                    <a:pt x="23793" y="440"/>
                  </a:cubicBezTo>
                  <a:cubicBezTo>
                    <a:pt x="23756" y="440"/>
                    <a:pt x="23719" y="440"/>
                    <a:pt x="23646" y="440"/>
                  </a:cubicBezTo>
                  <a:cubicBezTo>
                    <a:pt x="22729" y="954"/>
                    <a:pt x="21740" y="1320"/>
                    <a:pt x="20713" y="1577"/>
                  </a:cubicBezTo>
                  <a:cubicBezTo>
                    <a:pt x="20640" y="1577"/>
                    <a:pt x="20566" y="1577"/>
                    <a:pt x="20530" y="1503"/>
                  </a:cubicBezTo>
                  <a:cubicBezTo>
                    <a:pt x="20456" y="1430"/>
                    <a:pt x="20346" y="1320"/>
                    <a:pt x="20273" y="1247"/>
                  </a:cubicBezTo>
                  <a:cubicBezTo>
                    <a:pt x="19833" y="880"/>
                    <a:pt x="19357" y="587"/>
                    <a:pt x="18843" y="404"/>
                  </a:cubicBezTo>
                  <a:cubicBezTo>
                    <a:pt x="18184" y="110"/>
                    <a:pt x="17450" y="0"/>
                    <a:pt x="16680" y="37"/>
                  </a:cubicBezTo>
                  <a:cubicBezTo>
                    <a:pt x="15251" y="147"/>
                    <a:pt x="13894" y="844"/>
                    <a:pt x="13014" y="1980"/>
                  </a:cubicBezTo>
                  <a:cubicBezTo>
                    <a:pt x="12538" y="2530"/>
                    <a:pt x="12171" y="3227"/>
                    <a:pt x="12025" y="3923"/>
                  </a:cubicBezTo>
                  <a:cubicBezTo>
                    <a:pt x="11841" y="4620"/>
                    <a:pt x="11841" y="5316"/>
                    <a:pt x="11951" y="6013"/>
                  </a:cubicBezTo>
                  <a:cubicBezTo>
                    <a:pt x="11951" y="6159"/>
                    <a:pt x="11951" y="6159"/>
                    <a:pt x="11841" y="6159"/>
                  </a:cubicBezTo>
                  <a:cubicBezTo>
                    <a:pt x="7882" y="5536"/>
                    <a:pt x="4546" y="4106"/>
                    <a:pt x="1870" y="1064"/>
                  </a:cubicBezTo>
                  <a:cubicBezTo>
                    <a:pt x="1760" y="917"/>
                    <a:pt x="1686" y="917"/>
                    <a:pt x="1613" y="1064"/>
                  </a:cubicBezTo>
                  <a:cubicBezTo>
                    <a:pt x="440" y="2860"/>
                    <a:pt x="990" y="5683"/>
                    <a:pt x="2456" y="7076"/>
                  </a:cubicBezTo>
                  <a:cubicBezTo>
                    <a:pt x="2676" y="7259"/>
                    <a:pt x="2860" y="7442"/>
                    <a:pt x="3080" y="7589"/>
                  </a:cubicBezTo>
                  <a:cubicBezTo>
                    <a:pt x="2420" y="7552"/>
                    <a:pt x="1760" y="7369"/>
                    <a:pt x="1137" y="7076"/>
                  </a:cubicBezTo>
                  <a:cubicBezTo>
                    <a:pt x="1027" y="7003"/>
                    <a:pt x="990" y="7039"/>
                    <a:pt x="953" y="7149"/>
                  </a:cubicBezTo>
                  <a:cubicBezTo>
                    <a:pt x="953" y="7332"/>
                    <a:pt x="953" y="7552"/>
                    <a:pt x="990" y="7736"/>
                  </a:cubicBezTo>
                  <a:cubicBezTo>
                    <a:pt x="1247" y="9569"/>
                    <a:pt x="2420" y="11108"/>
                    <a:pt x="4143" y="11805"/>
                  </a:cubicBezTo>
                  <a:cubicBezTo>
                    <a:pt x="4363" y="11915"/>
                    <a:pt x="4546" y="11988"/>
                    <a:pt x="4766" y="12025"/>
                  </a:cubicBezTo>
                  <a:cubicBezTo>
                    <a:pt x="4143" y="12135"/>
                    <a:pt x="3519" y="12172"/>
                    <a:pt x="2896" y="12062"/>
                  </a:cubicBezTo>
                  <a:cubicBezTo>
                    <a:pt x="2750" y="12062"/>
                    <a:pt x="2713" y="12098"/>
                    <a:pt x="2750" y="12245"/>
                  </a:cubicBezTo>
                  <a:cubicBezTo>
                    <a:pt x="3593" y="14518"/>
                    <a:pt x="5389" y="15178"/>
                    <a:pt x="6746" y="15581"/>
                  </a:cubicBezTo>
                  <a:cubicBezTo>
                    <a:pt x="6892" y="15581"/>
                    <a:pt x="7075" y="15581"/>
                    <a:pt x="7259" y="15654"/>
                  </a:cubicBezTo>
                  <a:lnTo>
                    <a:pt x="7222" y="15654"/>
                  </a:lnTo>
                  <a:cubicBezTo>
                    <a:pt x="6782" y="16351"/>
                    <a:pt x="5242" y="16864"/>
                    <a:pt x="4509" y="17121"/>
                  </a:cubicBezTo>
                  <a:cubicBezTo>
                    <a:pt x="3190" y="17597"/>
                    <a:pt x="1796" y="17781"/>
                    <a:pt x="403" y="17634"/>
                  </a:cubicBezTo>
                  <a:cubicBezTo>
                    <a:pt x="183" y="17597"/>
                    <a:pt x="147" y="17597"/>
                    <a:pt x="73" y="17634"/>
                  </a:cubicBezTo>
                  <a:cubicBezTo>
                    <a:pt x="0" y="17671"/>
                    <a:pt x="73" y="17744"/>
                    <a:pt x="147" y="17781"/>
                  </a:cubicBezTo>
                  <a:cubicBezTo>
                    <a:pt x="403" y="17964"/>
                    <a:pt x="697" y="18147"/>
                    <a:pt x="990" y="18294"/>
                  </a:cubicBezTo>
                  <a:cubicBezTo>
                    <a:pt x="1870" y="18770"/>
                    <a:pt x="2786" y="19137"/>
                    <a:pt x="3739" y="19394"/>
                  </a:cubicBezTo>
                  <a:cubicBezTo>
                    <a:pt x="8689" y="20750"/>
                    <a:pt x="14298" y="19760"/>
                    <a:pt x="17964" y="16058"/>
                  </a:cubicBezTo>
                  <a:cubicBezTo>
                    <a:pt x="20896" y="13161"/>
                    <a:pt x="21923" y="9202"/>
                    <a:pt x="21923" y="5170"/>
                  </a:cubicBezTo>
                  <a:cubicBezTo>
                    <a:pt x="21923" y="5023"/>
                    <a:pt x="22106" y="4913"/>
                    <a:pt x="22216" y="4840"/>
                  </a:cubicBezTo>
                  <a:cubicBezTo>
                    <a:pt x="22986" y="4290"/>
                    <a:pt x="24122" y="3593"/>
                    <a:pt x="24672" y="2823"/>
                  </a:cubicBezTo>
                  <a:cubicBezTo>
                    <a:pt x="24819" y="2677"/>
                    <a:pt x="25332" y="2493"/>
                    <a:pt x="25332" y="2457"/>
                  </a:cubicBezTo>
                  <a:lnTo>
                    <a:pt x="25332" y="2457"/>
                  </a:lnTo>
                  <a:cubicBezTo>
                    <a:pt x="25369" y="2347"/>
                    <a:pt x="24819" y="2383"/>
                    <a:pt x="24709" y="2420"/>
                  </a:cubicBezTo>
                  <a:close/>
                </a:path>
              </a:pathLst>
            </a:custGeom>
            <a:noFill/>
            <a:ln w="285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09;p10"/>
          <p:cNvGrpSpPr/>
          <p:nvPr/>
        </p:nvGrpSpPr>
        <p:grpSpPr>
          <a:xfrm rot="-2676030">
            <a:off x="7746268" y="3918932"/>
            <a:ext cx="1611298" cy="1621154"/>
            <a:chOff x="4690275" y="605625"/>
            <a:chExt cx="1281300" cy="1290475"/>
          </a:xfrm>
        </p:grpSpPr>
        <p:sp>
          <p:nvSpPr>
            <p:cNvPr id="110" name="Google Shape;110;p10"/>
            <p:cNvSpPr/>
            <p:nvPr/>
          </p:nvSpPr>
          <p:spPr>
            <a:xfrm>
              <a:off x="5167775" y="880575"/>
              <a:ext cx="339125" cy="731400"/>
            </a:xfrm>
            <a:custGeom>
              <a:avLst/>
              <a:gdLst/>
              <a:ahLst/>
              <a:cxnLst/>
              <a:rect l="l" t="t" r="r" b="b"/>
              <a:pathLst>
                <a:path w="13565" h="29256" fill="none" extrusionOk="0">
                  <a:moveTo>
                    <a:pt x="2970" y="14738"/>
                  </a:moveTo>
                  <a:lnTo>
                    <a:pt x="2970" y="28889"/>
                  </a:lnTo>
                  <a:cubicBezTo>
                    <a:pt x="2970" y="29072"/>
                    <a:pt x="3153" y="29256"/>
                    <a:pt x="3337" y="29256"/>
                  </a:cubicBezTo>
                  <a:lnTo>
                    <a:pt x="8616" y="29256"/>
                  </a:lnTo>
                  <a:cubicBezTo>
                    <a:pt x="8799" y="29256"/>
                    <a:pt x="8982" y="29072"/>
                    <a:pt x="8982" y="28889"/>
                  </a:cubicBezTo>
                  <a:lnTo>
                    <a:pt x="8982" y="14518"/>
                  </a:lnTo>
                  <a:lnTo>
                    <a:pt x="12795" y="14518"/>
                  </a:lnTo>
                  <a:cubicBezTo>
                    <a:pt x="12978" y="14518"/>
                    <a:pt x="13125" y="14372"/>
                    <a:pt x="13162" y="14188"/>
                  </a:cubicBezTo>
                  <a:lnTo>
                    <a:pt x="13528" y="9826"/>
                  </a:lnTo>
                  <a:cubicBezTo>
                    <a:pt x="13528" y="9606"/>
                    <a:pt x="13382" y="9423"/>
                    <a:pt x="13162" y="9423"/>
                  </a:cubicBezTo>
                  <a:lnTo>
                    <a:pt x="8982" y="9423"/>
                  </a:lnTo>
                  <a:lnTo>
                    <a:pt x="8982" y="6380"/>
                  </a:lnTo>
                  <a:cubicBezTo>
                    <a:pt x="8982" y="5647"/>
                    <a:pt x="9569" y="5060"/>
                    <a:pt x="10265" y="5060"/>
                  </a:cubicBezTo>
                  <a:lnTo>
                    <a:pt x="13198" y="5060"/>
                  </a:lnTo>
                  <a:cubicBezTo>
                    <a:pt x="13418" y="5060"/>
                    <a:pt x="13565" y="4913"/>
                    <a:pt x="13565" y="4693"/>
                  </a:cubicBezTo>
                  <a:lnTo>
                    <a:pt x="13565" y="367"/>
                  </a:lnTo>
                  <a:cubicBezTo>
                    <a:pt x="13565" y="147"/>
                    <a:pt x="13418" y="1"/>
                    <a:pt x="13198" y="1"/>
                  </a:cubicBezTo>
                  <a:lnTo>
                    <a:pt x="8249" y="1"/>
                  </a:lnTo>
                  <a:cubicBezTo>
                    <a:pt x="5353" y="1"/>
                    <a:pt x="2970" y="2347"/>
                    <a:pt x="2970" y="5280"/>
                  </a:cubicBezTo>
                  <a:lnTo>
                    <a:pt x="2970" y="9423"/>
                  </a:lnTo>
                  <a:lnTo>
                    <a:pt x="367" y="9423"/>
                  </a:lnTo>
                  <a:cubicBezTo>
                    <a:pt x="147" y="9423"/>
                    <a:pt x="1" y="9606"/>
                    <a:pt x="1" y="9826"/>
                  </a:cubicBezTo>
                  <a:lnTo>
                    <a:pt x="1" y="14152"/>
                  </a:lnTo>
                  <a:cubicBezTo>
                    <a:pt x="1" y="14335"/>
                    <a:pt x="147" y="14518"/>
                    <a:pt x="367" y="14518"/>
                  </a:cubicBezTo>
                  <a:lnTo>
                    <a:pt x="2970" y="14518"/>
                  </a:lnTo>
                  <a:close/>
                </a:path>
              </a:pathLst>
            </a:custGeom>
            <a:noFill/>
            <a:ln w="285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0"/>
            <p:cNvSpPr/>
            <p:nvPr/>
          </p:nvSpPr>
          <p:spPr>
            <a:xfrm>
              <a:off x="4690275" y="605625"/>
              <a:ext cx="1281300" cy="1290475"/>
            </a:xfrm>
            <a:custGeom>
              <a:avLst/>
              <a:gdLst/>
              <a:ahLst/>
              <a:cxnLst/>
              <a:rect l="l" t="t" r="r" b="b"/>
              <a:pathLst>
                <a:path w="51252" h="51619" fill="none" extrusionOk="0">
                  <a:moveTo>
                    <a:pt x="39630" y="44213"/>
                  </a:moveTo>
                  <a:cubicBezTo>
                    <a:pt x="29622" y="51618"/>
                    <a:pt x="15545" y="49785"/>
                    <a:pt x="7773" y="40107"/>
                  </a:cubicBezTo>
                  <a:cubicBezTo>
                    <a:pt x="1" y="30392"/>
                    <a:pt x="1284" y="16278"/>
                    <a:pt x="10705" y="8139"/>
                  </a:cubicBezTo>
                  <a:cubicBezTo>
                    <a:pt x="20127" y="1"/>
                    <a:pt x="34278" y="734"/>
                    <a:pt x="42746" y="9862"/>
                  </a:cubicBezTo>
                  <a:cubicBezTo>
                    <a:pt x="51252" y="18954"/>
                    <a:pt x="50995" y="33142"/>
                    <a:pt x="42233" y="41940"/>
                  </a:cubicBezTo>
                </a:path>
              </a:pathLst>
            </a:custGeom>
            <a:noFill/>
            <a:ln w="285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11"/>
          <p:cNvSpPr txBox="1">
            <a:spLocks noGrp="1"/>
          </p:cNvSpPr>
          <p:nvPr>
            <p:ph type="title" hasCustomPrompt="1"/>
          </p:nvPr>
        </p:nvSpPr>
        <p:spPr>
          <a:xfrm>
            <a:off x="311700" y="1386137"/>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4" name="Google Shape;114;p11"/>
          <p:cNvSpPr txBox="1">
            <a:spLocks noGrp="1"/>
          </p:cNvSpPr>
          <p:nvPr>
            <p:ph type="body" idx="1"/>
          </p:nvPr>
        </p:nvSpPr>
        <p:spPr>
          <a:xfrm>
            <a:off x="311700" y="2898837"/>
            <a:ext cx="8520600" cy="1300800"/>
          </a:xfrm>
          <a:prstGeom prst="rect">
            <a:avLst/>
          </a:prstGeom>
        </p:spPr>
        <p:txBody>
          <a:bodyPr spcFirstLastPara="1" wrap="square" lIns="91425" tIns="91425" rIns="91425" bIns="91425" anchor="t" anchorCtr="0">
            <a:noAutofit/>
          </a:bodyPr>
          <a:lstStyle>
            <a:lvl1pPr marL="457200" lvl="0" indent="-330200" algn="ctr">
              <a:spcBef>
                <a:spcPts val="0"/>
              </a:spcBef>
              <a:spcAft>
                <a:spcPts val="0"/>
              </a:spcAft>
              <a:buSzPts val="1600"/>
              <a:buChar char="●"/>
              <a:defRPr sz="3000"/>
            </a:lvl1pPr>
            <a:lvl2pPr marL="914400" lvl="1" indent="-304800" algn="ctr">
              <a:spcBef>
                <a:spcPts val="160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
        <p:nvSpPr>
          <p:cNvPr id="115" name="Google Shape;115;p11"/>
          <p:cNvSpPr/>
          <p:nvPr/>
        </p:nvSpPr>
        <p:spPr>
          <a:xfrm rot="-4694369">
            <a:off x="7611270" y="-713164"/>
            <a:ext cx="1722360" cy="1809512"/>
          </a:xfrm>
          <a:prstGeom prst="lightningBolt">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a:off x="7267788" y="89700"/>
            <a:ext cx="511500" cy="450300"/>
          </a:xfrm>
          <a:prstGeom prst="mathMultiply">
            <a:avLst>
              <a:gd name="adj1" fmla="val 23520"/>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rot="-806163">
            <a:off x="-245166" y="-339094"/>
            <a:ext cx="1010234" cy="1061382"/>
          </a:xfrm>
          <a:prstGeom prst="lightningBolt">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866998" y="-158701"/>
            <a:ext cx="1587000" cy="1397400"/>
          </a:xfrm>
          <a:prstGeom prst="mathMultiply">
            <a:avLst>
              <a:gd name="adj1" fmla="val 23520"/>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11"/>
          <p:cNvGrpSpPr/>
          <p:nvPr/>
        </p:nvGrpSpPr>
        <p:grpSpPr>
          <a:xfrm rot="-2948231">
            <a:off x="8580907" y="3896295"/>
            <a:ext cx="422613" cy="425643"/>
            <a:chOff x="1605325" y="645950"/>
            <a:chExt cx="1279475" cy="1288650"/>
          </a:xfrm>
        </p:grpSpPr>
        <p:sp>
          <p:nvSpPr>
            <p:cNvPr id="120" name="Google Shape;120;p11"/>
            <p:cNvSpPr/>
            <p:nvPr/>
          </p:nvSpPr>
          <p:spPr>
            <a:xfrm>
              <a:off x="1605325" y="645950"/>
              <a:ext cx="1279475" cy="1288650"/>
            </a:xfrm>
            <a:custGeom>
              <a:avLst/>
              <a:gdLst/>
              <a:ahLst/>
              <a:cxnLst/>
              <a:rect l="l" t="t" r="r" b="b"/>
              <a:pathLst>
                <a:path w="51179" h="51546" fill="none" extrusionOk="0">
                  <a:moveTo>
                    <a:pt x="39520" y="44176"/>
                  </a:moveTo>
                  <a:cubicBezTo>
                    <a:pt x="29549" y="51545"/>
                    <a:pt x="15508" y="49712"/>
                    <a:pt x="7736" y="39997"/>
                  </a:cubicBezTo>
                  <a:cubicBezTo>
                    <a:pt x="0" y="30319"/>
                    <a:pt x="1320" y="16205"/>
                    <a:pt x="10742" y="8103"/>
                  </a:cubicBezTo>
                  <a:cubicBezTo>
                    <a:pt x="20163" y="1"/>
                    <a:pt x="34278" y="807"/>
                    <a:pt x="42710" y="9899"/>
                  </a:cubicBezTo>
                  <a:cubicBezTo>
                    <a:pt x="51178" y="18991"/>
                    <a:pt x="50921" y="33142"/>
                    <a:pt x="42123" y="41940"/>
                  </a:cubicBezTo>
                </a:path>
              </a:pathLst>
            </a:custGeom>
            <a:noFill/>
            <a:ln w="285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a:off x="1932525" y="1035475"/>
              <a:ext cx="634225" cy="518775"/>
            </a:xfrm>
            <a:custGeom>
              <a:avLst/>
              <a:gdLst/>
              <a:ahLst/>
              <a:cxnLst/>
              <a:rect l="l" t="t" r="r" b="b"/>
              <a:pathLst>
                <a:path w="25369" h="20751" fill="none" extrusionOk="0">
                  <a:moveTo>
                    <a:pt x="24709" y="2420"/>
                  </a:moveTo>
                  <a:cubicBezTo>
                    <a:pt x="23866" y="2750"/>
                    <a:pt x="22949" y="3007"/>
                    <a:pt x="22033" y="3117"/>
                  </a:cubicBezTo>
                  <a:cubicBezTo>
                    <a:pt x="22399" y="3043"/>
                    <a:pt x="22839" y="2347"/>
                    <a:pt x="23096" y="2053"/>
                  </a:cubicBezTo>
                  <a:cubicBezTo>
                    <a:pt x="23426" y="1613"/>
                    <a:pt x="23683" y="1100"/>
                    <a:pt x="23866" y="587"/>
                  </a:cubicBezTo>
                  <a:cubicBezTo>
                    <a:pt x="23866" y="514"/>
                    <a:pt x="23829" y="477"/>
                    <a:pt x="23793" y="440"/>
                  </a:cubicBezTo>
                  <a:cubicBezTo>
                    <a:pt x="23756" y="440"/>
                    <a:pt x="23719" y="440"/>
                    <a:pt x="23646" y="440"/>
                  </a:cubicBezTo>
                  <a:cubicBezTo>
                    <a:pt x="22729" y="954"/>
                    <a:pt x="21740" y="1320"/>
                    <a:pt x="20713" y="1577"/>
                  </a:cubicBezTo>
                  <a:cubicBezTo>
                    <a:pt x="20640" y="1577"/>
                    <a:pt x="20566" y="1577"/>
                    <a:pt x="20530" y="1503"/>
                  </a:cubicBezTo>
                  <a:cubicBezTo>
                    <a:pt x="20456" y="1430"/>
                    <a:pt x="20346" y="1320"/>
                    <a:pt x="20273" y="1247"/>
                  </a:cubicBezTo>
                  <a:cubicBezTo>
                    <a:pt x="19833" y="880"/>
                    <a:pt x="19357" y="587"/>
                    <a:pt x="18843" y="404"/>
                  </a:cubicBezTo>
                  <a:cubicBezTo>
                    <a:pt x="18184" y="110"/>
                    <a:pt x="17450" y="0"/>
                    <a:pt x="16680" y="37"/>
                  </a:cubicBezTo>
                  <a:cubicBezTo>
                    <a:pt x="15251" y="147"/>
                    <a:pt x="13894" y="844"/>
                    <a:pt x="13014" y="1980"/>
                  </a:cubicBezTo>
                  <a:cubicBezTo>
                    <a:pt x="12538" y="2530"/>
                    <a:pt x="12171" y="3227"/>
                    <a:pt x="12025" y="3923"/>
                  </a:cubicBezTo>
                  <a:cubicBezTo>
                    <a:pt x="11841" y="4620"/>
                    <a:pt x="11841" y="5316"/>
                    <a:pt x="11951" y="6013"/>
                  </a:cubicBezTo>
                  <a:cubicBezTo>
                    <a:pt x="11951" y="6159"/>
                    <a:pt x="11951" y="6159"/>
                    <a:pt x="11841" y="6159"/>
                  </a:cubicBezTo>
                  <a:cubicBezTo>
                    <a:pt x="7882" y="5536"/>
                    <a:pt x="4546" y="4106"/>
                    <a:pt x="1870" y="1064"/>
                  </a:cubicBezTo>
                  <a:cubicBezTo>
                    <a:pt x="1760" y="917"/>
                    <a:pt x="1686" y="917"/>
                    <a:pt x="1613" y="1064"/>
                  </a:cubicBezTo>
                  <a:cubicBezTo>
                    <a:pt x="440" y="2860"/>
                    <a:pt x="990" y="5683"/>
                    <a:pt x="2456" y="7076"/>
                  </a:cubicBezTo>
                  <a:cubicBezTo>
                    <a:pt x="2676" y="7259"/>
                    <a:pt x="2860" y="7442"/>
                    <a:pt x="3080" y="7589"/>
                  </a:cubicBezTo>
                  <a:cubicBezTo>
                    <a:pt x="2420" y="7552"/>
                    <a:pt x="1760" y="7369"/>
                    <a:pt x="1137" y="7076"/>
                  </a:cubicBezTo>
                  <a:cubicBezTo>
                    <a:pt x="1027" y="7003"/>
                    <a:pt x="990" y="7039"/>
                    <a:pt x="953" y="7149"/>
                  </a:cubicBezTo>
                  <a:cubicBezTo>
                    <a:pt x="953" y="7332"/>
                    <a:pt x="953" y="7552"/>
                    <a:pt x="990" y="7736"/>
                  </a:cubicBezTo>
                  <a:cubicBezTo>
                    <a:pt x="1247" y="9569"/>
                    <a:pt x="2420" y="11108"/>
                    <a:pt x="4143" y="11805"/>
                  </a:cubicBezTo>
                  <a:cubicBezTo>
                    <a:pt x="4363" y="11915"/>
                    <a:pt x="4546" y="11988"/>
                    <a:pt x="4766" y="12025"/>
                  </a:cubicBezTo>
                  <a:cubicBezTo>
                    <a:pt x="4143" y="12135"/>
                    <a:pt x="3519" y="12172"/>
                    <a:pt x="2896" y="12062"/>
                  </a:cubicBezTo>
                  <a:cubicBezTo>
                    <a:pt x="2750" y="12062"/>
                    <a:pt x="2713" y="12098"/>
                    <a:pt x="2750" y="12245"/>
                  </a:cubicBezTo>
                  <a:cubicBezTo>
                    <a:pt x="3593" y="14518"/>
                    <a:pt x="5389" y="15178"/>
                    <a:pt x="6746" y="15581"/>
                  </a:cubicBezTo>
                  <a:cubicBezTo>
                    <a:pt x="6892" y="15581"/>
                    <a:pt x="7075" y="15581"/>
                    <a:pt x="7259" y="15654"/>
                  </a:cubicBezTo>
                  <a:lnTo>
                    <a:pt x="7222" y="15654"/>
                  </a:lnTo>
                  <a:cubicBezTo>
                    <a:pt x="6782" y="16351"/>
                    <a:pt x="5242" y="16864"/>
                    <a:pt x="4509" y="17121"/>
                  </a:cubicBezTo>
                  <a:cubicBezTo>
                    <a:pt x="3190" y="17597"/>
                    <a:pt x="1796" y="17781"/>
                    <a:pt x="403" y="17634"/>
                  </a:cubicBezTo>
                  <a:cubicBezTo>
                    <a:pt x="183" y="17597"/>
                    <a:pt x="147" y="17597"/>
                    <a:pt x="73" y="17634"/>
                  </a:cubicBezTo>
                  <a:cubicBezTo>
                    <a:pt x="0" y="17671"/>
                    <a:pt x="73" y="17744"/>
                    <a:pt x="147" y="17781"/>
                  </a:cubicBezTo>
                  <a:cubicBezTo>
                    <a:pt x="403" y="17964"/>
                    <a:pt x="697" y="18147"/>
                    <a:pt x="990" y="18294"/>
                  </a:cubicBezTo>
                  <a:cubicBezTo>
                    <a:pt x="1870" y="18770"/>
                    <a:pt x="2786" y="19137"/>
                    <a:pt x="3739" y="19394"/>
                  </a:cubicBezTo>
                  <a:cubicBezTo>
                    <a:pt x="8689" y="20750"/>
                    <a:pt x="14298" y="19760"/>
                    <a:pt x="17964" y="16058"/>
                  </a:cubicBezTo>
                  <a:cubicBezTo>
                    <a:pt x="20896" y="13161"/>
                    <a:pt x="21923" y="9202"/>
                    <a:pt x="21923" y="5170"/>
                  </a:cubicBezTo>
                  <a:cubicBezTo>
                    <a:pt x="21923" y="5023"/>
                    <a:pt x="22106" y="4913"/>
                    <a:pt x="22216" y="4840"/>
                  </a:cubicBezTo>
                  <a:cubicBezTo>
                    <a:pt x="22986" y="4290"/>
                    <a:pt x="24122" y="3593"/>
                    <a:pt x="24672" y="2823"/>
                  </a:cubicBezTo>
                  <a:cubicBezTo>
                    <a:pt x="24819" y="2677"/>
                    <a:pt x="25332" y="2493"/>
                    <a:pt x="25332" y="2457"/>
                  </a:cubicBezTo>
                  <a:lnTo>
                    <a:pt x="25332" y="2457"/>
                  </a:lnTo>
                  <a:cubicBezTo>
                    <a:pt x="25369" y="2347"/>
                    <a:pt x="24819" y="2383"/>
                    <a:pt x="24709" y="2420"/>
                  </a:cubicBezTo>
                  <a:close/>
                </a:path>
              </a:pathLst>
            </a:custGeom>
            <a:noFill/>
            <a:ln w="285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11"/>
          <p:cNvGrpSpPr/>
          <p:nvPr/>
        </p:nvGrpSpPr>
        <p:grpSpPr>
          <a:xfrm rot="-2676030">
            <a:off x="7933293" y="4027219"/>
            <a:ext cx="1611298" cy="1621154"/>
            <a:chOff x="4690275" y="605625"/>
            <a:chExt cx="1281300" cy="1290475"/>
          </a:xfrm>
        </p:grpSpPr>
        <p:sp>
          <p:nvSpPr>
            <p:cNvPr id="123" name="Google Shape;123;p11"/>
            <p:cNvSpPr/>
            <p:nvPr/>
          </p:nvSpPr>
          <p:spPr>
            <a:xfrm>
              <a:off x="5167775" y="880575"/>
              <a:ext cx="339125" cy="731400"/>
            </a:xfrm>
            <a:custGeom>
              <a:avLst/>
              <a:gdLst/>
              <a:ahLst/>
              <a:cxnLst/>
              <a:rect l="l" t="t" r="r" b="b"/>
              <a:pathLst>
                <a:path w="13565" h="29256" fill="none" extrusionOk="0">
                  <a:moveTo>
                    <a:pt x="2970" y="14738"/>
                  </a:moveTo>
                  <a:lnTo>
                    <a:pt x="2970" y="28889"/>
                  </a:lnTo>
                  <a:cubicBezTo>
                    <a:pt x="2970" y="29072"/>
                    <a:pt x="3153" y="29256"/>
                    <a:pt x="3337" y="29256"/>
                  </a:cubicBezTo>
                  <a:lnTo>
                    <a:pt x="8616" y="29256"/>
                  </a:lnTo>
                  <a:cubicBezTo>
                    <a:pt x="8799" y="29256"/>
                    <a:pt x="8982" y="29072"/>
                    <a:pt x="8982" y="28889"/>
                  </a:cubicBezTo>
                  <a:lnTo>
                    <a:pt x="8982" y="14518"/>
                  </a:lnTo>
                  <a:lnTo>
                    <a:pt x="12795" y="14518"/>
                  </a:lnTo>
                  <a:cubicBezTo>
                    <a:pt x="12978" y="14518"/>
                    <a:pt x="13125" y="14372"/>
                    <a:pt x="13162" y="14188"/>
                  </a:cubicBezTo>
                  <a:lnTo>
                    <a:pt x="13528" y="9826"/>
                  </a:lnTo>
                  <a:cubicBezTo>
                    <a:pt x="13528" y="9606"/>
                    <a:pt x="13382" y="9423"/>
                    <a:pt x="13162" y="9423"/>
                  </a:cubicBezTo>
                  <a:lnTo>
                    <a:pt x="8982" y="9423"/>
                  </a:lnTo>
                  <a:lnTo>
                    <a:pt x="8982" y="6380"/>
                  </a:lnTo>
                  <a:cubicBezTo>
                    <a:pt x="8982" y="5647"/>
                    <a:pt x="9569" y="5060"/>
                    <a:pt x="10265" y="5060"/>
                  </a:cubicBezTo>
                  <a:lnTo>
                    <a:pt x="13198" y="5060"/>
                  </a:lnTo>
                  <a:cubicBezTo>
                    <a:pt x="13418" y="5060"/>
                    <a:pt x="13565" y="4913"/>
                    <a:pt x="13565" y="4693"/>
                  </a:cubicBezTo>
                  <a:lnTo>
                    <a:pt x="13565" y="367"/>
                  </a:lnTo>
                  <a:cubicBezTo>
                    <a:pt x="13565" y="147"/>
                    <a:pt x="13418" y="1"/>
                    <a:pt x="13198" y="1"/>
                  </a:cubicBezTo>
                  <a:lnTo>
                    <a:pt x="8249" y="1"/>
                  </a:lnTo>
                  <a:cubicBezTo>
                    <a:pt x="5353" y="1"/>
                    <a:pt x="2970" y="2347"/>
                    <a:pt x="2970" y="5280"/>
                  </a:cubicBezTo>
                  <a:lnTo>
                    <a:pt x="2970" y="9423"/>
                  </a:lnTo>
                  <a:lnTo>
                    <a:pt x="367" y="9423"/>
                  </a:lnTo>
                  <a:cubicBezTo>
                    <a:pt x="147" y="9423"/>
                    <a:pt x="1" y="9606"/>
                    <a:pt x="1" y="9826"/>
                  </a:cubicBezTo>
                  <a:lnTo>
                    <a:pt x="1" y="14152"/>
                  </a:lnTo>
                  <a:cubicBezTo>
                    <a:pt x="1" y="14335"/>
                    <a:pt x="147" y="14518"/>
                    <a:pt x="367" y="14518"/>
                  </a:cubicBezTo>
                  <a:lnTo>
                    <a:pt x="2970" y="14518"/>
                  </a:lnTo>
                  <a:close/>
                </a:path>
              </a:pathLst>
            </a:custGeom>
            <a:noFill/>
            <a:ln w="285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a:off x="4690275" y="605625"/>
              <a:ext cx="1281300" cy="1290475"/>
            </a:xfrm>
            <a:custGeom>
              <a:avLst/>
              <a:gdLst/>
              <a:ahLst/>
              <a:cxnLst/>
              <a:rect l="l" t="t" r="r" b="b"/>
              <a:pathLst>
                <a:path w="51252" h="51619" fill="none" extrusionOk="0">
                  <a:moveTo>
                    <a:pt x="39630" y="44213"/>
                  </a:moveTo>
                  <a:cubicBezTo>
                    <a:pt x="29622" y="51618"/>
                    <a:pt x="15545" y="49785"/>
                    <a:pt x="7773" y="40107"/>
                  </a:cubicBezTo>
                  <a:cubicBezTo>
                    <a:pt x="1" y="30392"/>
                    <a:pt x="1284" y="16278"/>
                    <a:pt x="10705" y="8139"/>
                  </a:cubicBezTo>
                  <a:cubicBezTo>
                    <a:pt x="20127" y="1"/>
                    <a:pt x="34278" y="734"/>
                    <a:pt x="42746" y="9862"/>
                  </a:cubicBezTo>
                  <a:cubicBezTo>
                    <a:pt x="51252" y="18954"/>
                    <a:pt x="50995" y="33142"/>
                    <a:pt x="42233" y="41940"/>
                  </a:cubicBezTo>
                </a:path>
              </a:pathLst>
            </a:custGeom>
            <a:noFill/>
            <a:ln w="285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p:nvPr/>
        </p:nvSpPr>
        <p:spPr>
          <a:xfrm>
            <a:off x="78213" y="3938450"/>
            <a:ext cx="511500" cy="450300"/>
          </a:xfrm>
          <a:prstGeom prst="mathMultiply">
            <a:avLst>
              <a:gd name="adj1" fmla="val 23520"/>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 name="Google Shape;126;p11"/>
          <p:cNvGrpSpPr/>
          <p:nvPr/>
        </p:nvGrpSpPr>
        <p:grpSpPr>
          <a:xfrm>
            <a:off x="-82770" y="4095728"/>
            <a:ext cx="1284081" cy="1293289"/>
            <a:chOff x="1605325" y="645950"/>
            <a:chExt cx="1279475" cy="1288650"/>
          </a:xfrm>
        </p:grpSpPr>
        <p:sp>
          <p:nvSpPr>
            <p:cNvPr id="127" name="Google Shape;127;p11"/>
            <p:cNvSpPr/>
            <p:nvPr/>
          </p:nvSpPr>
          <p:spPr>
            <a:xfrm>
              <a:off x="1605325" y="645950"/>
              <a:ext cx="1279475" cy="1288650"/>
            </a:xfrm>
            <a:custGeom>
              <a:avLst/>
              <a:gdLst/>
              <a:ahLst/>
              <a:cxnLst/>
              <a:rect l="l" t="t" r="r" b="b"/>
              <a:pathLst>
                <a:path w="51179" h="51546" fill="none" extrusionOk="0">
                  <a:moveTo>
                    <a:pt x="39520" y="44176"/>
                  </a:moveTo>
                  <a:cubicBezTo>
                    <a:pt x="29549" y="51545"/>
                    <a:pt x="15508" y="49712"/>
                    <a:pt x="7736" y="39997"/>
                  </a:cubicBezTo>
                  <a:cubicBezTo>
                    <a:pt x="0" y="30319"/>
                    <a:pt x="1320" y="16205"/>
                    <a:pt x="10742" y="8103"/>
                  </a:cubicBezTo>
                  <a:cubicBezTo>
                    <a:pt x="20163" y="1"/>
                    <a:pt x="34278" y="807"/>
                    <a:pt x="42710" y="9899"/>
                  </a:cubicBezTo>
                  <a:cubicBezTo>
                    <a:pt x="51178" y="18991"/>
                    <a:pt x="50921" y="33142"/>
                    <a:pt x="42123" y="41940"/>
                  </a:cubicBezTo>
                </a:path>
              </a:pathLst>
            </a:custGeom>
            <a:noFill/>
            <a:ln w="285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1"/>
            <p:cNvSpPr/>
            <p:nvPr/>
          </p:nvSpPr>
          <p:spPr>
            <a:xfrm>
              <a:off x="1932525" y="1035475"/>
              <a:ext cx="634225" cy="518775"/>
            </a:xfrm>
            <a:custGeom>
              <a:avLst/>
              <a:gdLst/>
              <a:ahLst/>
              <a:cxnLst/>
              <a:rect l="l" t="t" r="r" b="b"/>
              <a:pathLst>
                <a:path w="25369" h="20751" fill="none" extrusionOk="0">
                  <a:moveTo>
                    <a:pt x="24709" y="2420"/>
                  </a:moveTo>
                  <a:cubicBezTo>
                    <a:pt x="23866" y="2750"/>
                    <a:pt x="22949" y="3007"/>
                    <a:pt x="22033" y="3117"/>
                  </a:cubicBezTo>
                  <a:cubicBezTo>
                    <a:pt x="22399" y="3043"/>
                    <a:pt x="22839" y="2347"/>
                    <a:pt x="23096" y="2053"/>
                  </a:cubicBezTo>
                  <a:cubicBezTo>
                    <a:pt x="23426" y="1613"/>
                    <a:pt x="23683" y="1100"/>
                    <a:pt x="23866" y="587"/>
                  </a:cubicBezTo>
                  <a:cubicBezTo>
                    <a:pt x="23866" y="514"/>
                    <a:pt x="23829" y="477"/>
                    <a:pt x="23793" y="440"/>
                  </a:cubicBezTo>
                  <a:cubicBezTo>
                    <a:pt x="23756" y="440"/>
                    <a:pt x="23719" y="440"/>
                    <a:pt x="23646" y="440"/>
                  </a:cubicBezTo>
                  <a:cubicBezTo>
                    <a:pt x="22729" y="954"/>
                    <a:pt x="21740" y="1320"/>
                    <a:pt x="20713" y="1577"/>
                  </a:cubicBezTo>
                  <a:cubicBezTo>
                    <a:pt x="20640" y="1577"/>
                    <a:pt x="20566" y="1577"/>
                    <a:pt x="20530" y="1503"/>
                  </a:cubicBezTo>
                  <a:cubicBezTo>
                    <a:pt x="20456" y="1430"/>
                    <a:pt x="20346" y="1320"/>
                    <a:pt x="20273" y="1247"/>
                  </a:cubicBezTo>
                  <a:cubicBezTo>
                    <a:pt x="19833" y="880"/>
                    <a:pt x="19357" y="587"/>
                    <a:pt x="18843" y="404"/>
                  </a:cubicBezTo>
                  <a:cubicBezTo>
                    <a:pt x="18184" y="110"/>
                    <a:pt x="17450" y="0"/>
                    <a:pt x="16680" y="37"/>
                  </a:cubicBezTo>
                  <a:cubicBezTo>
                    <a:pt x="15251" y="147"/>
                    <a:pt x="13894" y="844"/>
                    <a:pt x="13014" y="1980"/>
                  </a:cubicBezTo>
                  <a:cubicBezTo>
                    <a:pt x="12538" y="2530"/>
                    <a:pt x="12171" y="3227"/>
                    <a:pt x="12025" y="3923"/>
                  </a:cubicBezTo>
                  <a:cubicBezTo>
                    <a:pt x="11841" y="4620"/>
                    <a:pt x="11841" y="5316"/>
                    <a:pt x="11951" y="6013"/>
                  </a:cubicBezTo>
                  <a:cubicBezTo>
                    <a:pt x="11951" y="6159"/>
                    <a:pt x="11951" y="6159"/>
                    <a:pt x="11841" y="6159"/>
                  </a:cubicBezTo>
                  <a:cubicBezTo>
                    <a:pt x="7882" y="5536"/>
                    <a:pt x="4546" y="4106"/>
                    <a:pt x="1870" y="1064"/>
                  </a:cubicBezTo>
                  <a:cubicBezTo>
                    <a:pt x="1760" y="917"/>
                    <a:pt x="1686" y="917"/>
                    <a:pt x="1613" y="1064"/>
                  </a:cubicBezTo>
                  <a:cubicBezTo>
                    <a:pt x="440" y="2860"/>
                    <a:pt x="990" y="5683"/>
                    <a:pt x="2456" y="7076"/>
                  </a:cubicBezTo>
                  <a:cubicBezTo>
                    <a:pt x="2676" y="7259"/>
                    <a:pt x="2860" y="7442"/>
                    <a:pt x="3080" y="7589"/>
                  </a:cubicBezTo>
                  <a:cubicBezTo>
                    <a:pt x="2420" y="7552"/>
                    <a:pt x="1760" y="7369"/>
                    <a:pt x="1137" y="7076"/>
                  </a:cubicBezTo>
                  <a:cubicBezTo>
                    <a:pt x="1027" y="7003"/>
                    <a:pt x="990" y="7039"/>
                    <a:pt x="953" y="7149"/>
                  </a:cubicBezTo>
                  <a:cubicBezTo>
                    <a:pt x="953" y="7332"/>
                    <a:pt x="953" y="7552"/>
                    <a:pt x="990" y="7736"/>
                  </a:cubicBezTo>
                  <a:cubicBezTo>
                    <a:pt x="1247" y="9569"/>
                    <a:pt x="2420" y="11108"/>
                    <a:pt x="4143" y="11805"/>
                  </a:cubicBezTo>
                  <a:cubicBezTo>
                    <a:pt x="4363" y="11915"/>
                    <a:pt x="4546" y="11988"/>
                    <a:pt x="4766" y="12025"/>
                  </a:cubicBezTo>
                  <a:cubicBezTo>
                    <a:pt x="4143" y="12135"/>
                    <a:pt x="3519" y="12172"/>
                    <a:pt x="2896" y="12062"/>
                  </a:cubicBezTo>
                  <a:cubicBezTo>
                    <a:pt x="2750" y="12062"/>
                    <a:pt x="2713" y="12098"/>
                    <a:pt x="2750" y="12245"/>
                  </a:cubicBezTo>
                  <a:cubicBezTo>
                    <a:pt x="3593" y="14518"/>
                    <a:pt x="5389" y="15178"/>
                    <a:pt x="6746" y="15581"/>
                  </a:cubicBezTo>
                  <a:cubicBezTo>
                    <a:pt x="6892" y="15581"/>
                    <a:pt x="7075" y="15581"/>
                    <a:pt x="7259" y="15654"/>
                  </a:cubicBezTo>
                  <a:lnTo>
                    <a:pt x="7222" y="15654"/>
                  </a:lnTo>
                  <a:cubicBezTo>
                    <a:pt x="6782" y="16351"/>
                    <a:pt x="5242" y="16864"/>
                    <a:pt x="4509" y="17121"/>
                  </a:cubicBezTo>
                  <a:cubicBezTo>
                    <a:pt x="3190" y="17597"/>
                    <a:pt x="1796" y="17781"/>
                    <a:pt x="403" y="17634"/>
                  </a:cubicBezTo>
                  <a:cubicBezTo>
                    <a:pt x="183" y="17597"/>
                    <a:pt x="147" y="17597"/>
                    <a:pt x="73" y="17634"/>
                  </a:cubicBezTo>
                  <a:cubicBezTo>
                    <a:pt x="0" y="17671"/>
                    <a:pt x="73" y="17744"/>
                    <a:pt x="147" y="17781"/>
                  </a:cubicBezTo>
                  <a:cubicBezTo>
                    <a:pt x="403" y="17964"/>
                    <a:pt x="697" y="18147"/>
                    <a:pt x="990" y="18294"/>
                  </a:cubicBezTo>
                  <a:cubicBezTo>
                    <a:pt x="1870" y="18770"/>
                    <a:pt x="2786" y="19137"/>
                    <a:pt x="3739" y="19394"/>
                  </a:cubicBezTo>
                  <a:cubicBezTo>
                    <a:pt x="8689" y="20750"/>
                    <a:pt x="14298" y="19760"/>
                    <a:pt x="17964" y="16058"/>
                  </a:cubicBezTo>
                  <a:cubicBezTo>
                    <a:pt x="20896" y="13161"/>
                    <a:pt x="21923" y="9202"/>
                    <a:pt x="21923" y="5170"/>
                  </a:cubicBezTo>
                  <a:cubicBezTo>
                    <a:pt x="21923" y="5023"/>
                    <a:pt x="22106" y="4913"/>
                    <a:pt x="22216" y="4840"/>
                  </a:cubicBezTo>
                  <a:cubicBezTo>
                    <a:pt x="22986" y="4290"/>
                    <a:pt x="24122" y="3593"/>
                    <a:pt x="24672" y="2823"/>
                  </a:cubicBezTo>
                  <a:cubicBezTo>
                    <a:pt x="24819" y="2677"/>
                    <a:pt x="25332" y="2493"/>
                    <a:pt x="25332" y="2457"/>
                  </a:cubicBezTo>
                  <a:lnTo>
                    <a:pt x="25332" y="2457"/>
                  </a:lnTo>
                  <a:cubicBezTo>
                    <a:pt x="25369" y="2347"/>
                    <a:pt x="24819" y="2383"/>
                    <a:pt x="24709" y="2420"/>
                  </a:cubicBezTo>
                  <a:close/>
                </a:path>
              </a:pathLst>
            </a:custGeom>
            <a:noFill/>
            <a:ln w="285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
  <p:cSld name="CUSTOM_31">
    <p:bg>
      <p:bgPr>
        <a:blipFill>
          <a:blip r:embed="rId2">
            <a:alphaModFix/>
          </a:blip>
          <a:stretch>
            <a:fillRect/>
          </a:stretch>
        </a:blipFill>
        <a:effectLst/>
      </p:bgPr>
    </p:bg>
    <p:spTree>
      <p:nvGrpSpPr>
        <p:cNvPr id="1" name="Shape 130"/>
        <p:cNvGrpSpPr/>
        <p:nvPr/>
      </p:nvGrpSpPr>
      <p:grpSpPr>
        <a:xfrm>
          <a:off x="0" y="0"/>
          <a:ext cx="0" cy="0"/>
          <a:chOff x="0" y="0"/>
          <a:chExt cx="0" cy="0"/>
        </a:xfrm>
      </p:grpSpPr>
      <p:sp>
        <p:nvSpPr>
          <p:cNvPr id="131" name="Google Shape;131;p13"/>
          <p:cNvSpPr txBox="1">
            <a:spLocks noGrp="1"/>
          </p:cNvSpPr>
          <p:nvPr>
            <p:ph type="title"/>
          </p:nvPr>
        </p:nvSpPr>
        <p:spPr>
          <a:xfrm>
            <a:off x="720000" y="387875"/>
            <a:ext cx="7752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2" name="Google Shape;132;p13"/>
          <p:cNvSpPr txBox="1">
            <a:spLocks noGrp="1"/>
          </p:cNvSpPr>
          <p:nvPr>
            <p:ph type="subTitle" idx="1"/>
          </p:nvPr>
        </p:nvSpPr>
        <p:spPr>
          <a:xfrm>
            <a:off x="875280" y="1894422"/>
            <a:ext cx="2191800" cy="53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Roboto"/>
                <a:ea typeface="Roboto"/>
                <a:cs typeface="Roboto"/>
                <a:sym typeface="Roboto"/>
              </a:defRPr>
            </a:lvl1pPr>
            <a:lvl2pPr lvl="1" rtl="0">
              <a:spcBef>
                <a:spcPts val="160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a:endParaRPr/>
          </a:p>
        </p:txBody>
      </p:sp>
      <p:sp>
        <p:nvSpPr>
          <p:cNvPr id="133" name="Google Shape;133;p13"/>
          <p:cNvSpPr txBox="1">
            <a:spLocks noGrp="1"/>
          </p:cNvSpPr>
          <p:nvPr>
            <p:ph type="subTitle" idx="2"/>
          </p:nvPr>
        </p:nvSpPr>
        <p:spPr>
          <a:xfrm>
            <a:off x="3516790" y="1901163"/>
            <a:ext cx="2191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latin typeface="Roboto"/>
                <a:ea typeface="Roboto"/>
                <a:cs typeface="Roboto"/>
                <a:sym typeface="Roboto"/>
              </a:defRPr>
            </a:lvl1pPr>
            <a:lvl2pPr lvl="1" rtl="0">
              <a:spcBef>
                <a:spcPts val="160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a:endParaRPr/>
          </a:p>
        </p:txBody>
      </p:sp>
      <p:sp>
        <p:nvSpPr>
          <p:cNvPr id="134" name="Google Shape;134;p13"/>
          <p:cNvSpPr txBox="1">
            <a:spLocks noGrp="1"/>
          </p:cNvSpPr>
          <p:nvPr>
            <p:ph type="subTitle" idx="3"/>
          </p:nvPr>
        </p:nvSpPr>
        <p:spPr>
          <a:xfrm>
            <a:off x="6149908" y="1896772"/>
            <a:ext cx="2191800" cy="6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latin typeface="Roboto"/>
                <a:ea typeface="Roboto"/>
                <a:cs typeface="Roboto"/>
                <a:sym typeface="Roboto"/>
              </a:defRPr>
            </a:lvl1pPr>
            <a:lvl2pPr lvl="1" rtl="0">
              <a:spcBef>
                <a:spcPts val="160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a:endParaRPr/>
          </a:p>
        </p:txBody>
      </p:sp>
      <p:sp>
        <p:nvSpPr>
          <p:cNvPr id="135" name="Google Shape;135;p13"/>
          <p:cNvSpPr txBox="1">
            <a:spLocks noGrp="1"/>
          </p:cNvSpPr>
          <p:nvPr>
            <p:ph type="subTitle" idx="4"/>
          </p:nvPr>
        </p:nvSpPr>
        <p:spPr>
          <a:xfrm>
            <a:off x="872630" y="3703677"/>
            <a:ext cx="2134800" cy="6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latin typeface="Roboto"/>
                <a:ea typeface="Roboto"/>
                <a:cs typeface="Roboto"/>
                <a:sym typeface="Roboto"/>
              </a:defRPr>
            </a:lvl1pPr>
            <a:lvl2pPr lvl="1" rtl="0">
              <a:spcBef>
                <a:spcPts val="160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a:endParaRPr/>
          </a:p>
        </p:txBody>
      </p:sp>
      <p:sp>
        <p:nvSpPr>
          <p:cNvPr id="136" name="Google Shape;136;p13"/>
          <p:cNvSpPr txBox="1">
            <a:spLocks noGrp="1"/>
          </p:cNvSpPr>
          <p:nvPr>
            <p:ph type="subTitle" idx="5"/>
          </p:nvPr>
        </p:nvSpPr>
        <p:spPr>
          <a:xfrm>
            <a:off x="3520267" y="3717101"/>
            <a:ext cx="2134800" cy="6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latin typeface="Roboto"/>
                <a:ea typeface="Roboto"/>
                <a:cs typeface="Roboto"/>
                <a:sym typeface="Roboto"/>
              </a:defRPr>
            </a:lvl1pPr>
            <a:lvl2pPr lvl="1" rtl="0">
              <a:spcBef>
                <a:spcPts val="160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a:endParaRPr/>
          </a:p>
        </p:txBody>
      </p:sp>
      <p:sp>
        <p:nvSpPr>
          <p:cNvPr id="137" name="Google Shape;137;p13"/>
          <p:cNvSpPr txBox="1">
            <a:spLocks noGrp="1"/>
          </p:cNvSpPr>
          <p:nvPr>
            <p:ph type="subTitle" idx="6"/>
          </p:nvPr>
        </p:nvSpPr>
        <p:spPr>
          <a:xfrm>
            <a:off x="6158200" y="3725050"/>
            <a:ext cx="2134800" cy="6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latin typeface="Roboto"/>
                <a:ea typeface="Roboto"/>
                <a:cs typeface="Roboto"/>
                <a:sym typeface="Roboto"/>
              </a:defRPr>
            </a:lvl1pPr>
            <a:lvl2pPr lvl="1" rtl="0">
              <a:spcBef>
                <a:spcPts val="160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a:endParaRPr/>
          </a:p>
        </p:txBody>
      </p:sp>
      <p:sp>
        <p:nvSpPr>
          <p:cNvPr id="138" name="Google Shape;138;p13"/>
          <p:cNvSpPr txBox="1">
            <a:spLocks noGrp="1"/>
          </p:cNvSpPr>
          <p:nvPr>
            <p:ph type="subTitle" idx="7"/>
          </p:nvPr>
        </p:nvSpPr>
        <p:spPr>
          <a:xfrm>
            <a:off x="883212" y="1614255"/>
            <a:ext cx="2134800" cy="36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Font typeface="Comfortaa SemiBold"/>
              <a:buNone/>
              <a:defRPr>
                <a:solidFill>
                  <a:schemeClr val="accent4"/>
                </a:solidFill>
              </a:defRPr>
            </a:lvl1pPr>
            <a:lvl2pPr lvl="1" rtl="0">
              <a:spcBef>
                <a:spcPts val="0"/>
              </a:spcBef>
              <a:spcAft>
                <a:spcPts val="0"/>
              </a:spcAft>
              <a:buSzPts val="1200"/>
              <a:buFont typeface="Comfortaa"/>
              <a:buNone/>
              <a:defRPr>
                <a:latin typeface="Comfortaa"/>
                <a:ea typeface="Comfortaa"/>
                <a:cs typeface="Comfortaa"/>
                <a:sym typeface="Comfortaa"/>
              </a:defRPr>
            </a:lvl2pPr>
            <a:lvl3pPr lvl="2" rtl="0">
              <a:spcBef>
                <a:spcPts val="1600"/>
              </a:spcBef>
              <a:spcAft>
                <a:spcPts val="0"/>
              </a:spcAft>
              <a:buSzPts val="1200"/>
              <a:buFont typeface="Comfortaa"/>
              <a:buNone/>
              <a:defRPr>
                <a:latin typeface="Comfortaa"/>
                <a:ea typeface="Comfortaa"/>
                <a:cs typeface="Comfortaa"/>
                <a:sym typeface="Comfortaa"/>
              </a:defRPr>
            </a:lvl3pPr>
            <a:lvl4pPr lvl="3" rtl="0">
              <a:spcBef>
                <a:spcPts val="1600"/>
              </a:spcBef>
              <a:spcAft>
                <a:spcPts val="0"/>
              </a:spcAft>
              <a:buSzPts val="1200"/>
              <a:buFont typeface="Comfortaa"/>
              <a:buNone/>
              <a:defRPr>
                <a:latin typeface="Comfortaa"/>
                <a:ea typeface="Comfortaa"/>
                <a:cs typeface="Comfortaa"/>
                <a:sym typeface="Comfortaa"/>
              </a:defRPr>
            </a:lvl4pPr>
            <a:lvl5pPr lvl="4" rtl="0">
              <a:spcBef>
                <a:spcPts val="1600"/>
              </a:spcBef>
              <a:spcAft>
                <a:spcPts val="0"/>
              </a:spcAft>
              <a:buSzPts val="1200"/>
              <a:buFont typeface="Comfortaa"/>
              <a:buNone/>
              <a:defRPr>
                <a:latin typeface="Comfortaa"/>
                <a:ea typeface="Comfortaa"/>
                <a:cs typeface="Comfortaa"/>
                <a:sym typeface="Comfortaa"/>
              </a:defRPr>
            </a:lvl5pPr>
            <a:lvl6pPr lvl="5" rtl="0">
              <a:spcBef>
                <a:spcPts val="1600"/>
              </a:spcBef>
              <a:spcAft>
                <a:spcPts val="0"/>
              </a:spcAft>
              <a:buSzPts val="1200"/>
              <a:buFont typeface="Comfortaa"/>
              <a:buNone/>
              <a:defRPr>
                <a:latin typeface="Comfortaa"/>
                <a:ea typeface="Comfortaa"/>
                <a:cs typeface="Comfortaa"/>
                <a:sym typeface="Comfortaa"/>
              </a:defRPr>
            </a:lvl6pPr>
            <a:lvl7pPr lvl="6" rtl="0">
              <a:spcBef>
                <a:spcPts val="1600"/>
              </a:spcBef>
              <a:spcAft>
                <a:spcPts val="0"/>
              </a:spcAft>
              <a:buSzPts val="1200"/>
              <a:buFont typeface="Comfortaa"/>
              <a:buNone/>
              <a:defRPr>
                <a:latin typeface="Comfortaa"/>
                <a:ea typeface="Comfortaa"/>
                <a:cs typeface="Comfortaa"/>
                <a:sym typeface="Comfortaa"/>
              </a:defRPr>
            </a:lvl7pPr>
            <a:lvl8pPr lvl="7" rtl="0">
              <a:spcBef>
                <a:spcPts val="1600"/>
              </a:spcBef>
              <a:spcAft>
                <a:spcPts val="0"/>
              </a:spcAft>
              <a:buSzPts val="1200"/>
              <a:buFont typeface="Comfortaa"/>
              <a:buNone/>
              <a:defRPr>
                <a:latin typeface="Comfortaa"/>
                <a:ea typeface="Comfortaa"/>
                <a:cs typeface="Comfortaa"/>
                <a:sym typeface="Comfortaa"/>
              </a:defRPr>
            </a:lvl8pPr>
            <a:lvl9pPr lvl="8" rtl="0">
              <a:spcBef>
                <a:spcPts val="1600"/>
              </a:spcBef>
              <a:spcAft>
                <a:spcPts val="1600"/>
              </a:spcAft>
              <a:buSzPts val="1200"/>
              <a:buFont typeface="Comfortaa"/>
              <a:buNone/>
              <a:defRPr>
                <a:latin typeface="Comfortaa"/>
                <a:ea typeface="Comfortaa"/>
                <a:cs typeface="Comfortaa"/>
                <a:sym typeface="Comfortaa"/>
              </a:defRPr>
            </a:lvl9pPr>
          </a:lstStyle>
          <a:p>
            <a:endParaRPr/>
          </a:p>
        </p:txBody>
      </p:sp>
      <p:sp>
        <p:nvSpPr>
          <p:cNvPr id="139" name="Google Shape;139;p13"/>
          <p:cNvSpPr txBox="1">
            <a:spLocks noGrp="1"/>
          </p:cNvSpPr>
          <p:nvPr>
            <p:ph type="subTitle" idx="8"/>
          </p:nvPr>
        </p:nvSpPr>
        <p:spPr>
          <a:xfrm>
            <a:off x="3511705" y="1613977"/>
            <a:ext cx="2024700" cy="3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Font typeface="Comfortaa SemiBold"/>
              <a:buNone/>
              <a:defRPr>
                <a:solidFill>
                  <a:schemeClr val="accent4"/>
                </a:solidFill>
              </a:defRPr>
            </a:lvl1pPr>
            <a:lvl2pPr lvl="1" rtl="0">
              <a:spcBef>
                <a:spcPts val="0"/>
              </a:spcBef>
              <a:spcAft>
                <a:spcPts val="0"/>
              </a:spcAft>
              <a:buSzPts val="1200"/>
              <a:buFont typeface="Comfortaa"/>
              <a:buNone/>
              <a:defRPr>
                <a:latin typeface="Comfortaa"/>
                <a:ea typeface="Comfortaa"/>
                <a:cs typeface="Comfortaa"/>
                <a:sym typeface="Comfortaa"/>
              </a:defRPr>
            </a:lvl2pPr>
            <a:lvl3pPr lvl="2" rtl="0">
              <a:spcBef>
                <a:spcPts val="1600"/>
              </a:spcBef>
              <a:spcAft>
                <a:spcPts val="0"/>
              </a:spcAft>
              <a:buSzPts val="1200"/>
              <a:buFont typeface="Comfortaa"/>
              <a:buNone/>
              <a:defRPr>
                <a:latin typeface="Comfortaa"/>
                <a:ea typeface="Comfortaa"/>
                <a:cs typeface="Comfortaa"/>
                <a:sym typeface="Comfortaa"/>
              </a:defRPr>
            </a:lvl3pPr>
            <a:lvl4pPr lvl="3" rtl="0">
              <a:spcBef>
                <a:spcPts val="1600"/>
              </a:spcBef>
              <a:spcAft>
                <a:spcPts val="0"/>
              </a:spcAft>
              <a:buSzPts val="1200"/>
              <a:buFont typeface="Comfortaa"/>
              <a:buNone/>
              <a:defRPr>
                <a:latin typeface="Comfortaa"/>
                <a:ea typeface="Comfortaa"/>
                <a:cs typeface="Comfortaa"/>
                <a:sym typeface="Comfortaa"/>
              </a:defRPr>
            </a:lvl4pPr>
            <a:lvl5pPr lvl="4" rtl="0">
              <a:spcBef>
                <a:spcPts val="1600"/>
              </a:spcBef>
              <a:spcAft>
                <a:spcPts val="0"/>
              </a:spcAft>
              <a:buSzPts val="1200"/>
              <a:buFont typeface="Comfortaa"/>
              <a:buNone/>
              <a:defRPr>
                <a:latin typeface="Comfortaa"/>
                <a:ea typeface="Comfortaa"/>
                <a:cs typeface="Comfortaa"/>
                <a:sym typeface="Comfortaa"/>
              </a:defRPr>
            </a:lvl5pPr>
            <a:lvl6pPr lvl="5" rtl="0">
              <a:spcBef>
                <a:spcPts val="1600"/>
              </a:spcBef>
              <a:spcAft>
                <a:spcPts val="0"/>
              </a:spcAft>
              <a:buSzPts val="1200"/>
              <a:buFont typeface="Comfortaa"/>
              <a:buNone/>
              <a:defRPr>
                <a:latin typeface="Comfortaa"/>
                <a:ea typeface="Comfortaa"/>
                <a:cs typeface="Comfortaa"/>
                <a:sym typeface="Comfortaa"/>
              </a:defRPr>
            </a:lvl6pPr>
            <a:lvl7pPr lvl="6" rtl="0">
              <a:spcBef>
                <a:spcPts val="1600"/>
              </a:spcBef>
              <a:spcAft>
                <a:spcPts val="0"/>
              </a:spcAft>
              <a:buSzPts val="1200"/>
              <a:buFont typeface="Comfortaa"/>
              <a:buNone/>
              <a:defRPr>
                <a:latin typeface="Comfortaa"/>
                <a:ea typeface="Comfortaa"/>
                <a:cs typeface="Comfortaa"/>
                <a:sym typeface="Comfortaa"/>
              </a:defRPr>
            </a:lvl7pPr>
            <a:lvl8pPr lvl="7" rtl="0">
              <a:spcBef>
                <a:spcPts val="1600"/>
              </a:spcBef>
              <a:spcAft>
                <a:spcPts val="0"/>
              </a:spcAft>
              <a:buSzPts val="1200"/>
              <a:buFont typeface="Comfortaa"/>
              <a:buNone/>
              <a:defRPr>
                <a:latin typeface="Comfortaa"/>
                <a:ea typeface="Comfortaa"/>
                <a:cs typeface="Comfortaa"/>
                <a:sym typeface="Comfortaa"/>
              </a:defRPr>
            </a:lvl8pPr>
            <a:lvl9pPr lvl="8" rtl="0">
              <a:spcBef>
                <a:spcPts val="1600"/>
              </a:spcBef>
              <a:spcAft>
                <a:spcPts val="1600"/>
              </a:spcAft>
              <a:buSzPts val="1200"/>
              <a:buFont typeface="Comfortaa"/>
              <a:buNone/>
              <a:defRPr>
                <a:latin typeface="Comfortaa"/>
                <a:ea typeface="Comfortaa"/>
                <a:cs typeface="Comfortaa"/>
                <a:sym typeface="Comfortaa"/>
              </a:defRPr>
            </a:lvl9pPr>
          </a:lstStyle>
          <a:p>
            <a:endParaRPr/>
          </a:p>
        </p:txBody>
      </p:sp>
      <p:sp>
        <p:nvSpPr>
          <p:cNvPr id="140" name="Google Shape;140;p13"/>
          <p:cNvSpPr txBox="1">
            <a:spLocks noGrp="1"/>
          </p:cNvSpPr>
          <p:nvPr>
            <p:ph type="subTitle" idx="9"/>
          </p:nvPr>
        </p:nvSpPr>
        <p:spPr>
          <a:xfrm>
            <a:off x="6157362" y="1621055"/>
            <a:ext cx="2134800" cy="32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Font typeface="Comfortaa SemiBold"/>
              <a:buNone/>
              <a:defRPr>
                <a:solidFill>
                  <a:schemeClr val="accent4"/>
                </a:solidFill>
              </a:defRPr>
            </a:lvl1pPr>
            <a:lvl2pPr lvl="1" rtl="0">
              <a:spcBef>
                <a:spcPts val="0"/>
              </a:spcBef>
              <a:spcAft>
                <a:spcPts val="0"/>
              </a:spcAft>
              <a:buSzPts val="1200"/>
              <a:buFont typeface="Comfortaa"/>
              <a:buNone/>
              <a:defRPr>
                <a:latin typeface="Comfortaa"/>
                <a:ea typeface="Comfortaa"/>
                <a:cs typeface="Comfortaa"/>
                <a:sym typeface="Comfortaa"/>
              </a:defRPr>
            </a:lvl2pPr>
            <a:lvl3pPr lvl="2" rtl="0">
              <a:spcBef>
                <a:spcPts val="1600"/>
              </a:spcBef>
              <a:spcAft>
                <a:spcPts val="0"/>
              </a:spcAft>
              <a:buSzPts val="1200"/>
              <a:buFont typeface="Comfortaa"/>
              <a:buNone/>
              <a:defRPr>
                <a:latin typeface="Comfortaa"/>
                <a:ea typeface="Comfortaa"/>
                <a:cs typeface="Comfortaa"/>
                <a:sym typeface="Comfortaa"/>
              </a:defRPr>
            </a:lvl3pPr>
            <a:lvl4pPr lvl="3" rtl="0">
              <a:spcBef>
                <a:spcPts val="1600"/>
              </a:spcBef>
              <a:spcAft>
                <a:spcPts val="0"/>
              </a:spcAft>
              <a:buSzPts val="1200"/>
              <a:buFont typeface="Comfortaa"/>
              <a:buNone/>
              <a:defRPr>
                <a:latin typeface="Comfortaa"/>
                <a:ea typeface="Comfortaa"/>
                <a:cs typeface="Comfortaa"/>
                <a:sym typeface="Comfortaa"/>
              </a:defRPr>
            </a:lvl4pPr>
            <a:lvl5pPr lvl="4" rtl="0">
              <a:spcBef>
                <a:spcPts val="1600"/>
              </a:spcBef>
              <a:spcAft>
                <a:spcPts val="0"/>
              </a:spcAft>
              <a:buSzPts val="1200"/>
              <a:buFont typeface="Comfortaa"/>
              <a:buNone/>
              <a:defRPr>
                <a:latin typeface="Comfortaa"/>
                <a:ea typeface="Comfortaa"/>
                <a:cs typeface="Comfortaa"/>
                <a:sym typeface="Comfortaa"/>
              </a:defRPr>
            </a:lvl5pPr>
            <a:lvl6pPr lvl="5" rtl="0">
              <a:spcBef>
                <a:spcPts val="1600"/>
              </a:spcBef>
              <a:spcAft>
                <a:spcPts val="0"/>
              </a:spcAft>
              <a:buSzPts val="1200"/>
              <a:buFont typeface="Comfortaa"/>
              <a:buNone/>
              <a:defRPr>
                <a:latin typeface="Comfortaa"/>
                <a:ea typeface="Comfortaa"/>
                <a:cs typeface="Comfortaa"/>
                <a:sym typeface="Comfortaa"/>
              </a:defRPr>
            </a:lvl6pPr>
            <a:lvl7pPr lvl="6" rtl="0">
              <a:spcBef>
                <a:spcPts val="1600"/>
              </a:spcBef>
              <a:spcAft>
                <a:spcPts val="0"/>
              </a:spcAft>
              <a:buSzPts val="1200"/>
              <a:buFont typeface="Comfortaa"/>
              <a:buNone/>
              <a:defRPr>
                <a:latin typeface="Comfortaa"/>
                <a:ea typeface="Comfortaa"/>
                <a:cs typeface="Comfortaa"/>
                <a:sym typeface="Comfortaa"/>
              </a:defRPr>
            </a:lvl7pPr>
            <a:lvl8pPr lvl="7" rtl="0">
              <a:spcBef>
                <a:spcPts val="1600"/>
              </a:spcBef>
              <a:spcAft>
                <a:spcPts val="0"/>
              </a:spcAft>
              <a:buSzPts val="1200"/>
              <a:buFont typeface="Comfortaa"/>
              <a:buNone/>
              <a:defRPr>
                <a:latin typeface="Comfortaa"/>
                <a:ea typeface="Comfortaa"/>
                <a:cs typeface="Comfortaa"/>
                <a:sym typeface="Comfortaa"/>
              </a:defRPr>
            </a:lvl8pPr>
            <a:lvl9pPr lvl="8" rtl="0">
              <a:spcBef>
                <a:spcPts val="1600"/>
              </a:spcBef>
              <a:spcAft>
                <a:spcPts val="1600"/>
              </a:spcAft>
              <a:buSzPts val="1200"/>
              <a:buFont typeface="Comfortaa"/>
              <a:buNone/>
              <a:defRPr>
                <a:latin typeface="Comfortaa"/>
                <a:ea typeface="Comfortaa"/>
                <a:cs typeface="Comfortaa"/>
                <a:sym typeface="Comfortaa"/>
              </a:defRPr>
            </a:lvl9pPr>
          </a:lstStyle>
          <a:p>
            <a:endParaRPr/>
          </a:p>
        </p:txBody>
      </p:sp>
      <p:sp>
        <p:nvSpPr>
          <p:cNvPr id="141" name="Google Shape;141;p13"/>
          <p:cNvSpPr txBox="1">
            <a:spLocks noGrp="1"/>
          </p:cNvSpPr>
          <p:nvPr>
            <p:ph type="subTitle" idx="13"/>
          </p:nvPr>
        </p:nvSpPr>
        <p:spPr>
          <a:xfrm>
            <a:off x="877779" y="3425100"/>
            <a:ext cx="1494300" cy="32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Font typeface="Comfortaa SemiBold"/>
              <a:buNone/>
              <a:defRPr>
                <a:solidFill>
                  <a:schemeClr val="accent4"/>
                </a:solidFill>
              </a:defRPr>
            </a:lvl1pPr>
            <a:lvl2pPr lvl="1" rtl="0">
              <a:spcBef>
                <a:spcPts val="1600"/>
              </a:spcBef>
              <a:spcAft>
                <a:spcPts val="0"/>
              </a:spcAft>
              <a:buSzPts val="1200"/>
              <a:buFont typeface="Comfortaa"/>
              <a:buNone/>
              <a:defRPr>
                <a:latin typeface="Comfortaa"/>
                <a:ea typeface="Comfortaa"/>
                <a:cs typeface="Comfortaa"/>
                <a:sym typeface="Comfortaa"/>
              </a:defRPr>
            </a:lvl2pPr>
            <a:lvl3pPr lvl="2" rtl="0">
              <a:spcBef>
                <a:spcPts val="1600"/>
              </a:spcBef>
              <a:spcAft>
                <a:spcPts val="0"/>
              </a:spcAft>
              <a:buSzPts val="1200"/>
              <a:buFont typeface="Comfortaa"/>
              <a:buNone/>
              <a:defRPr>
                <a:latin typeface="Comfortaa"/>
                <a:ea typeface="Comfortaa"/>
                <a:cs typeface="Comfortaa"/>
                <a:sym typeface="Comfortaa"/>
              </a:defRPr>
            </a:lvl3pPr>
            <a:lvl4pPr lvl="3" rtl="0">
              <a:spcBef>
                <a:spcPts val="1600"/>
              </a:spcBef>
              <a:spcAft>
                <a:spcPts val="0"/>
              </a:spcAft>
              <a:buSzPts val="1200"/>
              <a:buFont typeface="Comfortaa"/>
              <a:buNone/>
              <a:defRPr>
                <a:latin typeface="Comfortaa"/>
                <a:ea typeface="Comfortaa"/>
                <a:cs typeface="Comfortaa"/>
                <a:sym typeface="Comfortaa"/>
              </a:defRPr>
            </a:lvl4pPr>
            <a:lvl5pPr lvl="4" rtl="0">
              <a:spcBef>
                <a:spcPts val="1600"/>
              </a:spcBef>
              <a:spcAft>
                <a:spcPts val="0"/>
              </a:spcAft>
              <a:buSzPts val="1200"/>
              <a:buFont typeface="Comfortaa"/>
              <a:buNone/>
              <a:defRPr>
                <a:latin typeface="Comfortaa"/>
                <a:ea typeface="Comfortaa"/>
                <a:cs typeface="Comfortaa"/>
                <a:sym typeface="Comfortaa"/>
              </a:defRPr>
            </a:lvl5pPr>
            <a:lvl6pPr lvl="5" rtl="0">
              <a:spcBef>
                <a:spcPts val="1600"/>
              </a:spcBef>
              <a:spcAft>
                <a:spcPts val="0"/>
              </a:spcAft>
              <a:buSzPts val="1200"/>
              <a:buFont typeface="Comfortaa"/>
              <a:buNone/>
              <a:defRPr>
                <a:latin typeface="Comfortaa"/>
                <a:ea typeface="Comfortaa"/>
                <a:cs typeface="Comfortaa"/>
                <a:sym typeface="Comfortaa"/>
              </a:defRPr>
            </a:lvl6pPr>
            <a:lvl7pPr lvl="6" rtl="0">
              <a:spcBef>
                <a:spcPts val="1600"/>
              </a:spcBef>
              <a:spcAft>
                <a:spcPts val="0"/>
              </a:spcAft>
              <a:buSzPts val="1200"/>
              <a:buFont typeface="Comfortaa"/>
              <a:buNone/>
              <a:defRPr>
                <a:latin typeface="Comfortaa"/>
                <a:ea typeface="Comfortaa"/>
                <a:cs typeface="Comfortaa"/>
                <a:sym typeface="Comfortaa"/>
              </a:defRPr>
            </a:lvl7pPr>
            <a:lvl8pPr lvl="7" rtl="0">
              <a:spcBef>
                <a:spcPts val="1600"/>
              </a:spcBef>
              <a:spcAft>
                <a:spcPts val="0"/>
              </a:spcAft>
              <a:buSzPts val="1200"/>
              <a:buFont typeface="Comfortaa"/>
              <a:buNone/>
              <a:defRPr>
                <a:latin typeface="Comfortaa"/>
                <a:ea typeface="Comfortaa"/>
                <a:cs typeface="Comfortaa"/>
                <a:sym typeface="Comfortaa"/>
              </a:defRPr>
            </a:lvl8pPr>
            <a:lvl9pPr lvl="8" rtl="0">
              <a:spcBef>
                <a:spcPts val="1600"/>
              </a:spcBef>
              <a:spcAft>
                <a:spcPts val="1600"/>
              </a:spcAft>
              <a:buSzPts val="1200"/>
              <a:buFont typeface="Comfortaa"/>
              <a:buNone/>
              <a:defRPr>
                <a:latin typeface="Comfortaa"/>
                <a:ea typeface="Comfortaa"/>
                <a:cs typeface="Comfortaa"/>
                <a:sym typeface="Comfortaa"/>
              </a:defRPr>
            </a:lvl9pPr>
          </a:lstStyle>
          <a:p>
            <a:endParaRPr/>
          </a:p>
        </p:txBody>
      </p:sp>
      <p:sp>
        <p:nvSpPr>
          <p:cNvPr id="142" name="Google Shape;142;p13"/>
          <p:cNvSpPr txBox="1">
            <a:spLocks noGrp="1"/>
          </p:cNvSpPr>
          <p:nvPr>
            <p:ph type="subTitle" idx="14"/>
          </p:nvPr>
        </p:nvSpPr>
        <p:spPr>
          <a:xfrm>
            <a:off x="3518485" y="3423277"/>
            <a:ext cx="2134800" cy="32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Font typeface="Comfortaa SemiBold"/>
              <a:buNone/>
              <a:defRPr>
                <a:solidFill>
                  <a:schemeClr val="accent4"/>
                </a:solidFill>
              </a:defRPr>
            </a:lvl1pPr>
            <a:lvl2pPr lvl="1" rtl="0">
              <a:spcBef>
                <a:spcPts val="0"/>
              </a:spcBef>
              <a:spcAft>
                <a:spcPts val="0"/>
              </a:spcAft>
              <a:buSzPts val="1200"/>
              <a:buFont typeface="Comfortaa"/>
              <a:buNone/>
              <a:defRPr>
                <a:latin typeface="Comfortaa"/>
                <a:ea typeface="Comfortaa"/>
                <a:cs typeface="Comfortaa"/>
                <a:sym typeface="Comfortaa"/>
              </a:defRPr>
            </a:lvl2pPr>
            <a:lvl3pPr lvl="2" rtl="0">
              <a:spcBef>
                <a:spcPts val="1600"/>
              </a:spcBef>
              <a:spcAft>
                <a:spcPts val="0"/>
              </a:spcAft>
              <a:buSzPts val="1200"/>
              <a:buFont typeface="Comfortaa"/>
              <a:buNone/>
              <a:defRPr>
                <a:latin typeface="Comfortaa"/>
                <a:ea typeface="Comfortaa"/>
                <a:cs typeface="Comfortaa"/>
                <a:sym typeface="Comfortaa"/>
              </a:defRPr>
            </a:lvl3pPr>
            <a:lvl4pPr lvl="3" rtl="0">
              <a:spcBef>
                <a:spcPts val="1600"/>
              </a:spcBef>
              <a:spcAft>
                <a:spcPts val="0"/>
              </a:spcAft>
              <a:buSzPts val="1200"/>
              <a:buFont typeface="Comfortaa"/>
              <a:buNone/>
              <a:defRPr>
                <a:latin typeface="Comfortaa"/>
                <a:ea typeface="Comfortaa"/>
                <a:cs typeface="Comfortaa"/>
                <a:sym typeface="Comfortaa"/>
              </a:defRPr>
            </a:lvl4pPr>
            <a:lvl5pPr lvl="4" rtl="0">
              <a:spcBef>
                <a:spcPts val="1600"/>
              </a:spcBef>
              <a:spcAft>
                <a:spcPts val="0"/>
              </a:spcAft>
              <a:buSzPts val="1200"/>
              <a:buFont typeface="Comfortaa"/>
              <a:buNone/>
              <a:defRPr>
                <a:latin typeface="Comfortaa"/>
                <a:ea typeface="Comfortaa"/>
                <a:cs typeface="Comfortaa"/>
                <a:sym typeface="Comfortaa"/>
              </a:defRPr>
            </a:lvl5pPr>
            <a:lvl6pPr lvl="5" rtl="0">
              <a:spcBef>
                <a:spcPts val="1600"/>
              </a:spcBef>
              <a:spcAft>
                <a:spcPts val="0"/>
              </a:spcAft>
              <a:buSzPts val="1200"/>
              <a:buFont typeface="Comfortaa"/>
              <a:buNone/>
              <a:defRPr>
                <a:latin typeface="Comfortaa"/>
                <a:ea typeface="Comfortaa"/>
                <a:cs typeface="Comfortaa"/>
                <a:sym typeface="Comfortaa"/>
              </a:defRPr>
            </a:lvl6pPr>
            <a:lvl7pPr lvl="6" rtl="0">
              <a:spcBef>
                <a:spcPts val="1600"/>
              </a:spcBef>
              <a:spcAft>
                <a:spcPts val="0"/>
              </a:spcAft>
              <a:buSzPts val="1200"/>
              <a:buFont typeface="Comfortaa"/>
              <a:buNone/>
              <a:defRPr>
                <a:latin typeface="Comfortaa"/>
                <a:ea typeface="Comfortaa"/>
                <a:cs typeface="Comfortaa"/>
                <a:sym typeface="Comfortaa"/>
              </a:defRPr>
            </a:lvl7pPr>
            <a:lvl8pPr lvl="7" rtl="0">
              <a:spcBef>
                <a:spcPts val="1600"/>
              </a:spcBef>
              <a:spcAft>
                <a:spcPts val="0"/>
              </a:spcAft>
              <a:buSzPts val="1200"/>
              <a:buFont typeface="Comfortaa"/>
              <a:buNone/>
              <a:defRPr>
                <a:latin typeface="Comfortaa"/>
                <a:ea typeface="Comfortaa"/>
                <a:cs typeface="Comfortaa"/>
                <a:sym typeface="Comfortaa"/>
              </a:defRPr>
            </a:lvl8pPr>
            <a:lvl9pPr lvl="8" rtl="0">
              <a:spcBef>
                <a:spcPts val="1600"/>
              </a:spcBef>
              <a:spcAft>
                <a:spcPts val="1600"/>
              </a:spcAft>
              <a:buSzPts val="1200"/>
              <a:buFont typeface="Comfortaa"/>
              <a:buNone/>
              <a:defRPr>
                <a:latin typeface="Comfortaa"/>
                <a:ea typeface="Comfortaa"/>
                <a:cs typeface="Comfortaa"/>
                <a:sym typeface="Comfortaa"/>
              </a:defRPr>
            </a:lvl9pPr>
          </a:lstStyle>
          <a:p>
            <a:endParaRPr/>
          </a:p>
        </p:txBody>
      </p:sp>
      <p:sp>
        <p:nvSpPr>
          <p:cNvPr id="143" name="Google Shape;143;p13"/>
          <p:cNvSpPr txBox="1">
            <a:spLocks noGrp="1"/>
          </p:cNvSpPr>
          <p:nvPr>
            <p:ph type="subTitle" idx="15"/>
          </p:nvPr>
        </p:nvSpPr>
        <p:spPr>
          <a:xfrm>
            <a:off x="6151773" y="3425102"/>
            <a:ext cx="2038200" cy="32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Font typeface="Comfortaa SemiBold"/>
              <a:buNone/>
              <a:defRPr>
                <a:solidFill>
                  <a:schemeClr val="accent4"/>
                </a:solidFill>
              </a:defRPr>
            </a:lvl1pPr>
            <a:lvl2pPr lvl="1" rtl="0">
              <a:spcBef>
                <a:spcPts val="0"/>
              </a:spcBef>
              <a:spcAft>
                <a:spcPts val="0"/>
              </a:spcAft>
              <a:buSzPts val="1200"/>
              <a:buFont typeface="Comfortaa"/>
              <a:buNone/>
              <a:defRPr>
                <a:latin typeface="Comfortaa"/>
                <a:ea typeface="Comfortaa"/>
                <a:cs typeface="Comfortaa"/>
                <a:sym typeface="Comfortaa"/>
              </a:defRPr>
            </a:lvl2pPr>
            <a:lvl3pPr lvl="2" rtl="0">
              <a:spcBef>
                <a:spcPts val="1600"/>
              </a:spcBef>
              <a:spcAft>
                <a:spcPts val="0"/>
              </a:spcAft>
              <a:buSzPts val="1200"/>
              <a:buFont typeface="Comfortaa"/>
              <a:buNone/>
              <a:defRPr>
                <a:latin typeface="Comfortaa"/>
                <a:ea typeface="Comfortaa"/>
                <a:cs typeface="Comfortaa"/>
                <a:sym typeface="Comfortaa"/>
              </a:defRPr>
            </a:lvl3pPr>
            <a:lvl4pPr lvl="3" rtl="0">
              <a:spcBef>
                <a:spcPts val="1600"/>
              </a:spcBef>
              <a:spcAft>
                <a:spcPts val="0"/>
              </a:spcAft>
              <a:buSzPts val="1200"/>
              <a:buFont typeface="Comfortaa"/>
              <a:buNone/>
              <a:defRPr>
                <a:latin typeface="Comfortaa"/>
                <a:ea typeface="Comfortaa"/>
                <a:cs typeface="Comfortaa"/>
                <a:sym typeface="Comfortaa"/>
              </a:defRPr>
            </a:lvl4pPr>
            <a:lvl5pPr lvl="4" rtl="0">
              <a:spcBef>
                <a:spcPts val="1600"/>
              </a:spcBef>
              <a:spcAft>
                <a:spcPts val="0"/>
              </a:spcAft>
              <a:buSzPts val="1200"/>
              <a:buFont typeface="Comfortaa"/>
              <a:buNone/>
              <a:defRPr>
                <a:latin typeface="Comfortaa"/>
                <a:ea typeface="Comfortaa"/>
                <a:cs typeface="Comfortaa"/>
                <a:sym typeface="Comfortaa"/>
              </a:defRPr>
            </a:lvl5pPr>
            <a:lvl6pPr lvl="5" rtl="0">
              <a:spcBef>
                <a:spcPts val="1600"/>
              </a:spcBef>
              <a:spcAft>
                <a:spcPts val="0"/>
              </a:spcAft>
              <a:buSzPts val="1200"/>
              <a:buFont typeface="Comfortaa"/>
              <a:buNone/>
              <a:defRPr>
                <a:latin typeface="Comfortaa"/>
                <a:ea typeface="Comfortaa"/>
                <a:cs typeface="Comfortaa"/>
                <a:sym typeface="Comfortaa"/>
              </a:defRPr>
            </a:lvl6pPr>
            <a:lvl7pPr lvl="6" rtl="0">
              <a:spcBef>
                <a:spcPts val="1600"/>
              </a:spcBef>
              <a:spcAft>
                <a:spcPts val="0"/>
              </a:spcAft>
              <a:buSzPts val="1200"/>
              <a:buFont typeface="Comfortaa"/>
              <a:buNone/>
              <a:defRPr>
                <a:latin typeface="Comfortaa"/>
                <a:ea typeface="Comfortaa"/>
                <a:cs typeface="Comfortaa"/>
                <a:sym typeface="Comfortaa"/>
              </a:defRPr>
            </a:lvl7pPr>
            <a:lvl8pPr lvl="7" rtl="0">
              <a:spcBef>
                <a:spcPts val="1600"/>
              </a:spcBef>
              <a:spcAft>
                <a:spcPts val="0"/>
              </a:spcAft>
              <a:buSzPts val="1200"/>
              <a:buFont typeface="Comfortaa"/>
              <a:buNone/>
              <a:defRPr>
                <a:latin typeface="Comfortaa"/>
                <a:ea typeface="Comfortaa"/>
                <a:cs typeface="Comfortaa"/>
                <a:sym typeface="Comfortaa"/>
              </a:defRPr>
            </a:lvl8pPr>
            <a:lvl9pPr lvl="8" rtl="0">
              <a:spcBef>
                <a:spcPts val="1600"/>
              </a:spcBef>
              <a:spcAft>
                <a:spcPts val="1600"/>
              </a:spcAft>
              <a:buSzPts val="1200"/>
              <a:buFont typeface="Comfortaa"/>
              <a:buNone/>
              <a:defRPr>
                <a:latin typeface="Comfortaa"/>
                <a:ea typeface="Comfortaa"/>
                <a:cs typeface="Comfortaa"/>
                <a:sym typeface="Comfortaa"/>
              </a:defRPr>
            </a:lvl9pPr>
          </a:lstStyle>
          <a:p>
            <a:endParaRPr/>
          </a:p>
        </p:txBody>
      </p:sp>
      <p:sp>
        <p:nvSpPr>
          <p:cNvPr id="144" name="Google Shape;144;p13"/>
          <p:cNvSpPr/>
          <p:nvPr/>
        </p:nvSpPr>
        <p:spPr>
          <a:xfrm>
            <a:off x="8228259" y="-541087"/>
            <a:ext cx="594900" cy="450300"/>
          </a:xfrm>
          <a:prstGeom prst="triangle">
            <a:avLst>
              <a:gd name="adj" fmla="val 50000"/>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 name="Google Shape;145;p13"/>
          <p:cNvGrpSpPr/>
          <p:nvPr/>
        </p:nvGrpSpPr>
        <p:grpSpPr>
          <a:xfrm>
            <a:off x="8472454" y="85612"/>
            <a:ext cx="451143" cy="454378"/>
            <a:chOff x="1605325" y="645950"/>
            <a:chExt cx="1279475" cy="1288650"/>
          </a:xfrm>
        </p:grpSpPr>
        <p:sp>
          <p:nvSpPr>
            <p:cNvPr id="146" name="Google Shape;146;p13"/>
            <p:cNvSpPr/>
            <p:nvPr/>
          </p:nvSpPr>
          <p:spPr>
            <a:xfrm>
              <a:off x="1605325" y="645950"/>
              <a:ext cx="1279475" cy="1288650"/>
            </a:xfrm>
            <a:custGeom>
              <a:avLst/>
              <a:gdLst/>
              <a:ahLst/>
              <a:cxnLst/>
              <a:rect l="l" t="t" r="r" b="b"/>
              <a:pathLst>
                <a:path w="51179" h="51546" fill="none" extrusionOk="0">
                  <a:moveTo>
                    <a:pt x="39520" y="44176"/>
                  </a:moveTo>
                  <a:cubicBezTo>
                    <a:pt x="29549" y="51545"/>
                    <a:pt x="15508" y="49712"/>
                    <a:pt x="7736" y="39997"/>
                  </a:cubicBezTo>
                  <a:cubicBezTo>
                    <a:pt x="0" y="30319"/>
                    <a:pt x="1320" y="16205"/>
                    <a:pt x="10742" y="8103"/>
                  </a:cubicBezTo>
                  <a:cubicBezTo>
                    <a:pt x="20163" y="1"/>
                    <a:pt x="34278" y="807"/>
                    <a:pt x="42710" y="9899"/>
                  </a:cubicBezTo>
                  <a:cubicBezTo>
                    <a:pt x="51178" y="18991"/>
                    <a:pt x="50921" y="33142"/>
                    <a:pt x="42123" y="41940"/>
                  </a:cubicBezTo>
                </a:path>
              </a:pathLst>
            </a:custGeom>
            <a:noFill/>
            <a:ln w="285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a:off x="1932525" y="1035475"/>
              <a:ext cx="634225" cy="518775"/>
            </a:xfrm>
            <a:custGeom>
              <a:avLst/>
              <a:gdLst/>
              <a:ahLst/>
              <a:cxnLst/>
              <a:rect l="l" t="t" r="r" b="b"/>
              <a:pathLst>
                <a:path w="25369" h="20751" fill="none" extrusionOk="0">
                  <a:moveTo>
                    <a:pt x="24709" y="2420"/>
                  </a:moveTo>
                  <a:cubicBezTo>
                    <a:pt x="23866" y="2750"/>
                    <a:pt x="22949" y="3007"/>
                    <a:pt x="22033" y="3117"/>
                  </a:cubicBezTo>
                  <a:cubicBezTo>
                    <a:pt x="22399" y="3043"/>
                    <a:pt x="22839" y="2347"/>
                    <a:pt x="23096" y="2053"/>
                  </a:cubicBezTo>
                  <a:cubicBezTo>
                    <a:pt x="23426" y="1613"/>
                    <a:pt x="23683" y="1100"/>
                    <a:pt x="23866" y="587"/>
                  </a:cubicBezTo>
                  <a:cubicBezTo>
                    <a:pt x="23866" y="514"/>
                    <a:pt x="23829" y="477"/>
                    <a:pt x="23793" y="440"/>
                  </a:cubicBezTo>
                  <a:cubicBezTo>
                    <a:pt x="23756" y="440"/>
                    <a:pt x="23719" y="440"/>
                    <a:pt x="23646" y="440"/>
                  </a:cubicBezTo>
                  <a:cubicBezTo>
                    <a:pt x="22729" y="954"/>
                    <a:pt x="21740" y="1320"/>
                    <a:pt x="20713" y="1577"/>
                  </a:cubicBezTo>
                  <a:cubicBezTo>
                    <a:pt x="20640" y="1577"/>
                    <a:pt x="20566" y="1577"/>
                    <a:pt x="20530" y="1503"/>
                  </a:cubicBezTo>
                  <a:cubicBezTo>
                    <a:pt x="20456" y="1430"/>
                    <a:pt x="20346" y="1320"/>
                    <a:pt x="20273" y="1247"/>
                  </a:cubicBezTo>
                  <a:cubicBezTo>
                    <a:pt x="19833" y="880"/>
                    <a:pt x="19357" y="587"/>
                    <a:pt x="18843" y="404"/>
                  </a:cubicBezTo>
                  <a:cubicBezTo>
                    <a:pt x="18184" y="110"/>
                    <a:pt x="17450" y="0"/>
                    <a:pt x="16680" y="37"/>
                  </a:cubicBezTo>
                  <a:cubicBezTo>
                    <a:pt x="15251" y="147"/>
                    <a:pt x="13894" y="844"/>
                    <a:pt x="13014" y="1980"/>
                  </a:cubicBezTo>
                  <a:cubicBezTo>
                    <a:pt x="12538" y="2530"/>
                    <a:pt x="12171" y="3227"/>
                    <a:pt x="12025" y="3923"/>
                  </a:cubicBezTo>
                  <a:cubicBezTo>
                    <a:pt x="11841" y="4620"/>
                    <a:pt x="11841" y="5316"/>
                    <a:pt x="11951" y="6013"/>
                  </a:cubicBezTo>
                  <a:cubicBezTo>
                    <a:pt x="11951" y="6159"/>
                    <a:pt x="11951" y="6159"/>
                    <a:pt x="11841" y="6159"/>
                  </a:cubicBezTo>
                  <a:cubicBezTo>
                    <a:pt x="7882" y="5536"/>
                    <a:pt x="4546" y="4106"/>
                    <a:pt x="1870" y="1064"/>
                  </a:cubicBezTo>
                  <a:cubicBezTo>
                    <a:pt x="1760" y="917"/>
                    <a:pt x="1686" y="917"/>
                    <a:pt x="1613" y="1064"/>
                  </a:cubicBezTo>
                  <a:cubicBezTo>
                    <a:pt x="440" y="2860"/>
                    <a:pt x="990" y="5683"/>
                    <a:pt x="2456" y="7076"/>
                  </a:cubicBezTo>
                  <a:cubicBezTo>
                    <a:pt x="2676" y="7259"/>
                    <a:pt x="2860" y="7442"/>
                    <a:pt x="3080" y="7589"/>
                  </a:cubicBezTo>
                  <a:cubicBezTo>
                    <a:pt x="2420" y="7552"/>
                    <a:pt x="1760" y="7369"/>
                    <a:pt x="1137" y="7076"/>
                  </a:cubicBezTo>
                  <a:cubicBezTo>
                    <a:pt x="1027" y="7003"/>
                    <a:pt x="990" y="7039"/>
                    <a:pt x="953" y="7149"/>
                  </a:cubicBezTo>
                  <a:cubicBezTo>
                    <a:pt x="953" y="7332"/>
                    <a:pt x="953" y="7552"/>
                    <a:pt x="990" y="7736"/>
                  </a:cubicBezTo>
                  <a:cubicBezTo>
                    <a:pt x="1247" y="9569"/>
                    <a:pt x="2420" y="11108"/>
                    <a:pt x="4143" y="11805"/>
                  </a:cubicBezTo>
                  <a:cubicBezTo>
                    <a:pt x="4363" y="11915"/>
                    <a:pt x="4546" y="11988"/>
                    <a:pt x="4766" y="12025"/>
                  </a:cubicBezTo>
                  <a:cubicBezTo>
                    <a:pt x="4143" y="12135"/>
                    <a:pt x="3519" y="12172"/>
                    <a:pt x="2896" y="12062"/>
                  </a:cubicBezTo>
                  <a:cubicBezTo>
                    <a:pt x="2750" y="12062"/>
                    <a:pt x="2713" y="12098"/>
                    <a:pt x="2750" y="12245"/>
                  </a:cubicBezTo>
                  <a:cubicBezTo>
                    <a:pt x="3593" y="14518"/>
                    <a:pt x="5389" y="15178"/>
                    <a:pt x="6746" y="15581"/>
                  </a:cubicBezTo>
                  <a:cubicBezTo>
                    <a:pt x="6892" y="15581"/>
                    <a:pt x="7075" y="15581"/>
                    <a:pt x="7259" y="15654"/>
                  </a:cubicBezTo>
                  <a:lnTo>
                    <a:pt x="7222" y="15654"/>
                  </a:lnTo>
                  <a:cubicBezTo>
                    <a:pt x="6782" y="16351"/>
                    <a:pt x="5242" y="16864"/>
                    <a:pt x="4509" y="17121"/>
                  </a:cubicBezTo>
                  <a:cubicBezTo>
                    <a:pt x="3190" y="17597"/>
                    <a:pt x="1796" y="17781"/>
                    <a:pt x="403" y="17634"/>
                  </a:cubicBezTo>
                  <a:cubicBezTo>
                    <a:pt x="183" y="17597"/>
                    <a:pt x="147" y="17597"/>
                    <a:pt x="73" y="17634"/>
                  </a:cubicBezTo>
                  <a:cubicBezTo>
                    <a:pt x="0" y="17671"/>
                    <a:pt x="73" y="17744"/>
                    <a:pt x="147" y="17781"/>
                  </a:cubicBezTo>
                  <a:cubicBezTo>
                    <a:pt x="403" y="17964"/>
                    <a:pt x="697" y="18147"/>
                    <a:pt x="990" y="18294"/>
                  </a:cubicBezTo>
                  <a:cubicBezTo>
                    <a:pt x="1870" y="18770"/>
                    <a:pt x="2786" y="19137"/>
                    <a:pt x="3739" y="19394"/>
                  </a:cubicBezTo>
                  <a:cubicBezTo>
                    <a:pt x="8689" y="20750"/>
                    <a:pt x="14298" y="19760"/>
                    <a:pt x="17964" y="16058"/>
                  </a:cubicBezTo>
                  <a:cubicBezTo>
                    <a:pt x="20896" y="13161"/>
                    <a:pt x="21923" y="9202"/>
                    <a:pt x="21923" y="5170"/>
                  </a:cubicBezTo>
                  <a:cubicBezTo>
                    <a:pt x="21923" y="5023"/>
                    <a:pt x="22106" y="4913"/>
                    <a:pt x="22216" y="4840"/>
                  </a:cubicBezTo>
                  <a:cubicBezTo>
                    <a:pt x="22986" y="4290"/>
                    <a:pt x="24122" y="3593"/>
                    <a:pt x="24672" y="2823"/>
                  </a:cubicBezTo>
                  <a:cubicBezTo>
                    <a:pt x="24819" y="2677"/>
                    <a:pt x="25332" y="2493"/>
                    <a:pt x="25332" y="2457"/>
                  </a:cubicBezTo>
                  <a:lnTo>
                    <a:pt x="25332" y="2457"/>
                  </a:lnTo>
                  <a:cubicBezTo>
                    <a:pt x="25369" y="2347"/>
                    <a:pt x="24819" y="2383"/>
                    <a:pt x="24709" y="2420"/>
                  </a:cubicBezTo>
                  <a:close/>
                </a:path>
              </a:pathLst>
            </a:custGeom>
            <a:noFill/>
            <a:ln w="285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3"/>
          <p:cNvGrpSpPr/>
          <p:nvPr/>
        </p:nvGrpSpPr>
        <p:grpSpPr>
          <a:xfrm rot="4877400">
            <a:off x="-117589" y="4353630"/>
            <a:ext cx="324062" cy="326383"/>
            <a:chOff x="4690275" y="605625"/>
            <a:chExt cx="1281300" cy="1290475"/>
          </a:xfrm>
        </p:grpSpPr>
        <p:sp>
          <p:nvSpPr>
            <p:cNvPr id="149" name="Google Shape;149;p13"/>
            <p:cNvSpPr/>
            <p:nvPr/>
          </p:nvSpPr>
          <p:spPr>
            <a:xfrm>
              <a:off x="5167775" y="880575"/>
              <a:ext cx="339125" cy="731400"/>
            </a:xfrm>
            <a:custGeom>
              <a:avLst/>
              <a:gdLst/>
              <a:ahLst/>
              <a:cxnLst/>
              <a:rect l="l" t="t" r="r" b="b"/>
              <a:pathLst>
                <a:path w="13565" h="29256" fill="none" extrusionOk="0">
                  <a:moveTo>
                    <a:pt x="2970" y="14738"/>
                  </a:moveTo>
                  <a:lnTo>
                    <a:pt x="2970" y="28889"/>
                  </a:lnTo>
                  <a:cubicBezTo>
                    <a:pt x="2970" y="29072"/>
                    <a:pt x="3153" y="29256"/>
                    <a:pt x="3337" y="29256"/>
                  </a:cubicBezTo>
                  <a:lnTo>
                    <a:pt x="8616" y="29256"/>
                  </a:lnTo>
                  <a:cubicBezTo>
                    <a:pt x="8799" y="29256"/>
                    <a:pt x="8982" y="29072"/>
                    <a:pt x="8982" y="28889"/>
                  </a:cubicBezTo>
                  <a:lnTo>
                    <a:pt x="8982" y="14518"/>
                  </a:lnTo>
                  <a:lnTo>
                    <a:pt x="12795" y="14518"/>
                  </a:lnTo>
                  <a:cubicBezTo>
                    <a:pt x="12978" y="14518"/>
                    <a:pt x="13125" y="14372"/>
                    <a:pt x="13162" y="14188"/>
                  </a:cubicBezTo>
                  <a:lnTo>
                    <a:pt x="13528" y="9826"/>
                  </a:lnTo>
                  <a:cubicBezTo>
                    <a:pt x="13528" y="9606"/>
                    <a:pt x="13382" y="9423"/>
                    <a:pt x="13162" y="9423"/>
                  </a:cubicBezTo>
                  <a:lnTo>
                    <a:pt x="8982" y="9423"/>
                  </a:lnTo>
                  <a:lnTo>
                    <a:pt x="8982" y="6380"/>
                  </a:lnTo>
                  <a:cubicBezTo>
                    <a:pt x="8982" y="5647"/>
                    <a:pt x="9569" y="5060"/>
                    <a:pt x="10265" y="5060"/>
                  </a:cubicBezTo>
                  <a:lnTo>
                    <a:pt x="13198" y="5060"/>
                  </a:lnTo>
                  <a:cubicBezTo>
                    <a:pt x="13418" y="5060"/>
                    <a:pt x="13565" y="4913"/>
                    <a:pt x="13565" y="4693"/>
                  </a:cubicBezTo>
                  <a:lnTo>
                    <a:pt x="13565" y="367"/>
                  </a:lnTo>
                  <a:cubicBezTo>
                    <a:pt x="13565" y="147"/>
                    <a:pt x="13418" y="1"/>
                    <a:pt x="13198" y="1"/>
                  </a:cubicBezTo>
                  <a:lnTo>
                    <a:pt x="8249" y="1"/>
                  </a:lnTo>
                  <a:cubicBezTo>
                    <a:pt x="5353" y="1"/>
                    <a:pt x="2970" y="2347"/>
                    <a:pt x="2970" y="5280"/>
                  </a:cubicBezTo>
                  <a:lnTo>
                    <a:pt x="2970" y="9423"/>
                  </a:lnTo>
                  <a:lnTo>
                    <a:pt x="367" y="9423"/>
                  </a:lnTo>
                  <a:cubicBezTo>
                    <a:pt x="147" y="9423"/>
                    <a:pt x="1" y="9606"/>
                    <a:pt x="1" y="9826"/>
                  </a:cubicBezTo>
                  <a:lnTo>
                    <a:pt x="1" y="14152"/>
                  </a:lnTo>
                  <a:cubicBezTo>
                    <a:pt x="1" y="14335"/>
                    <a:pt x="147" y="14518"/>
                    <a:pt x="367" y="14518"/>
                  </a:cubicBezTo>
                  <a:lnTo>
                    <a:pt x="2970" y="14518"/>
                  </a:lnTo>
                  <a:close/>
                </a:path>
              </a:pathLst>
            </a:custGeom>
            <a:noFill/>
            <a:ln w="2857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3"/>
            <p:cNvSpPr/>
            <p:nvPr/>
          </p:nvSpPr>
          <p:spPr>
            <a:xfrm>
              <a:off x="4690275" y="605625"/>
              <a:ext cx="1281300" cy="1290475"/>
            </a:xfrm>
            <a:custGeom>
              <a:avLst/>
              <a:gdLst/>
              <a:ahLst/>
              <a:cxnLst/>
              <a:rect l="l" t="t" r="r" b="b"/>
              <a:pathLst>
                <a:path w="51252" h="51619" fill="none" extrusionOk="0">
                  <a:moveTo>
                    <a:pt x="39630" y="44213"/>
                  </a:moveTo>
                  <a:cubicBezTo>
                    <a:pt x="29622" y="51618"/>
                    <a:pt x="15545" y="49785"/>
                    <a:pt x="7773" y="40107"/>
                  </a:cubicBezTo>
                  <a:cubicBezTo>
                    <a:pt x="1" y="30392"/>
                    <a:pt x="1284" y="16278"/>
                    <a:pt x="10705" y="8139"/>
                  </a:cubicBezTo>
                  <a:cubicBezTo>
                    <a:pt x="20127" y="1"/>
                    <a:pt x="34278" y="734"/>
                    <a:pt x="42746" y="9862"/>
                  </a:cubicBezTo>
                  <a:cubicBezTo>
                    <a:pt x="51252" y="18954"/>
                    <a:pt x="50995" y="33142"/>
                    <a:pt x="42233" y="41940"/>
                  </a:cubicBezTo>
                </a:path>
              </a:pathLst>
            </a:custGeom>
            <a:noFill/>
            <a:ln w="2857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 name="Google Shape;151;p13"/>
          <p:cNvSpPr/>
          <p:nvPr/>
        </p:nvSpPr>
        <p:spPr>
          <a:xfrm rot="-7022090">
            <a:off x="33708" y="4468411"/>
            <a:ext cx="594968" cy="625179"/>
          </a:xfrm>
          <a:prstGeom prst="lightningBolt">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3"/>
          <p:cNvSpPr/>
          <p:nvPr/>
        </p:nvSpPr>
        <p:spPr>
          <a:xfrm rot="-7022216">
            <a:off x="8775365" y="4596146"/>
            <a:ext cx="351871" cy="369717"/>
          </a:xfrm>
          <a:prstGeom prst="lightningBolt">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3"/>
          <p:cNvSpPr/>
          <p:nvPr/>
        </p:nvSpPr>
        <p:spPr>
          <a:xfrm>
            <a:off x="8339838" y="4798810"/>
            <a:ext cx="371700" cy="327300"/>
          </a:xfrm>
          <a:prstGeom prst="mathMultiply">
            <a:avLst>
              <a:gd name="adj1" fmla="val 23520"/>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rot="-10251639">
            <a:off x="506961" y="5049453"/>
            <a:ext cx="594953" cy="450297"/>
          </a:xfrm>
          <a:prstGeom prst="triangle">
            <a:avLst>
              <a:gd name="adj" fmla="val 50000"/>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txBox="1">
            <a:spLocks noGrp="1"/>
          </p:cNvSpPr>
          <p:nvPr>
            <p:ph type="title" idx="16" hasCustomPrompt="1"/>
          </p:nvPr>
        </p:nvSpPr>
        <p:spPr>
          <a:xfrm>
            <a:off x="771150" y="1094150"/>
            <a:ext cx="1092600" cy="539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56" name="Google Shape;156;p13"/>
          <p:cNvSpPr txBox="1">
            <a:spLocks noGrp="1"/>
          </p:cNvSpPr>
          <p:nvPr>
            <p:ph type="title" idx="17" hasCustomPrompt="1"/>
          </p:nvPr>
        </p:nvSpPr>
        <p:spPr>
          <a:xfrm>
            <a:off x="3412909" y="1094150"/>
            <a:ext cx="1092600" cy="539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57" name="Google Shape;157;p13"/>
          <p:cNvSpPr txBox="1">
            <a:spLocks noGrp="1"/>
          </p:cNvSpPr>
          <p:nvPr>
            <p:ph type="title" idx="18" hasCustomPrompt="1"/>
          </p:nvPr>
        </p:nvSpPr>
        <p:spPr>
          <a:xfrm>
            <a:off x="6074428" y="1094150"/>
            <a:ext cx="1092600" cy="539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58" name="Google Shape;158;p13"/>
          <p:cNvSpPr txBox="1">
            <a:spLocks noGrp="1"/>
          </p:cNvSpPr>
          <p:nvPr>
            <p:ph type="title" idx="19" hasCustomPrompt="1"/>
          </p:nvPr>
        </p:nvSpPr>
        <p:spPr>
          <a:xfrm>
            <a:off x="781450" y="2890046"/>
            <a:ext cx="1092600" cy="539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59" name="Google Shape;159;p13"/>
          <p:cNvSpPr txBox="1">
            <a:spLocks noGrp="1"/>
          </p:cNvSpPr>
          <p:nvPr>
            <p:ph type="title" idx="20" hasCustomPrompt="1"/>
          </p:nvPr>
        </p:nvSpPr>
        <p:spPr>
          <a:xfrm>
            <a:off x="3434635" y="2890046"/>
            <a:ext cx="1092600" cy="539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60" name="Google Shape;160;p13"/>
          <p:cNvSpPr txBox="1">
            <a:spLocks noGrp="1"/>
          </p:cNvSpPr>
          <p:nvPr>
            <p:ph type="title" idx="21" hasCustomPrompt="1"/>
          </p:nvPr>
        </p:nvSpPr>
        <p:spPr>
          <a:xfrm>
            <a:off x="6052702" y="2890046"/>
            <a:ext cx="1092600" cy="539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Four Columns">
  <p:cSld name="CUSTOM_7">
    <p:bg>
      <p:bgPr>
        <a:blipFill>
          <a:blip r:embed="rId2">
            <a:alphaModFix/>
          </a:blip>
          <a:stretch>
            <a:fillRect/>
          </a:stretch>
        </a:blipFill>
        <a:effectLst/>
      </p:bgPr>
    </p:bg>
    <p:spTree>
      <p:nvGrpSpPr>
        <p:cNvPr id="1" name="Shape 168"/>
        <p:cNvGrpSpPr/>
        <p:nvPr/>
      </p:nvGrpSpPr>
      <p:grpSpPr>
        <a:xfrm>
          <a:off x="0" y="0"/>
          <a:ext cx="0" cy="0"/>
          <a:chOff x="0" y="0"/>
          <a:chExt cx="0" cy="0"/>
        </a:xfrm>
      </p:grpSpPr>
      <p:sp>
        <p:nvSpPr>
          <p:cNvPr id="169" name="Google Shape;169;p15"/>
          <p:cNvSpPr txBox="1">
            <a:spLocks noGrp="1"/>
          </p:cNvSpPr>
          <p:nvPr>
            <p:ph type="title"/>
          </p:nvPr>
        </p:nvSpPr>
        <p:spPr>
          <a:xfrm>
            <a:off x="640884" y="3688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3000"/>
            </a:lvl1pPr>
            <a:lvl2pPr lvl="1">
              <a:spcBef>
                <a:spcPts val="0"/>
              </a:spcBef>
              <a:spcAft>
                <a:spcPts val="0"/>
              </a:spcAft>
              <a:buSzPts val="2800"/>
              <a:buNone/>
              <a:defRPr>
                <a:latin typeface="Roboto Medium"/>
                <a:ea typeface="Roboto Medium"/>
                <a:cs typeface="Roboto Medium"/>
                <a:sym typeface="Roboto Medium"/>
              </a:defRPr>
            </a:lvl2pPr>
            <a:lvl3pPr lvl="2">
              <a:spcBef>
                <a:spcPts val="0"/>
              </a:spcBef>
              <a:spcAft>
                <a:spcPts val="0"/>
              </a:spcAft>
              <a:buSzPts val="2800"/>
              <a:buNone/>
              <a:defRPr>
                <a:latin typeface="Roboto Medium"/>
                <a:ea typeface="Roboto Medium"/>
                <a:cs typeface="Roboto Medium"/>
                <a:sym typeface="Roboto Medium"/>
              </a:defRPr>
            </a:lvl3pPr>
            <a:lvl4pPr lvl="3">
              <a:spcBef>
                <a:spcPts val="0"/>
              </a:spcBef>
              <a:spcAft>
                <a:spcPts val="0"/>
              </a:spcAft>
              <a:buSzPts val="2800"/>
              <a:buNone/>
              <a:defRPr>
                <a:latin typeface="Roboto Medium"/>
                <a:ea typeface="Roboto Medium"/>
                <a:cs typeface="Roboto Medium"/>
                <a:sym typeface="Roboto Medium"/>
              </a:defRPr>
            </a:lvl4pPr>
            <a:lvl5pPr lvl="4">
              <a:spcBef>
                <a:spcPts val="0"/>
              </a:spcBef>
              <a:spcAft>
                <a:spcPts val="0"/>
              </a:spcAft>
              <a:buSzPts val="2800"/>
              <a:buNone/>
              <a:defRPr>
                <a:latin typeface="Roboto Medium"/>
                <a:ea typeface="Roboto Medium"/>
                <a:cs typeface="Roboto Medium"/>
                <a:sym typeface="Roboto Medium"/>
              </a:defRPr>
            </a:lvl5pPr>
            <a:lvl6pPr lvl="5">
              <a:spcBef>
                <a:spcPts val="0"/>
              </a:spcBef>
              <a:spcAft>
                <a:spcPts val="0"/>
              </a:spcAft>
              <a:buSzPts val="2800"/>
              <a:buNone/>
              <a:defRPr>
                <a:latin typeface="Roboto Medium"/>
                <a:ea typeface="Roboto Medium"/>
                <a:cs typeface="Roboto Medium"/>
                <a:sym typeface="Roboto Medium"/>
              </a:defRPr>
            </a:lvl6pPr>
            <a:lvl7pPr lvl="6">
              <a:spcBef>
                <a:spcPts val="0"/>
              </a:spcBef>
              <a:spcAft>
                <a:spcPts val="0"/>
              </a:spcAft>
              <a:buSzPts val="2800"/>
              <a:buNone/>
              <a:defRPr>
                <a:latin typeface="Roboto Medium"/>
                <a:ea typeface="Roboto Medium"/>
                <a:cs typeface="Roboto Medium"/>
                <a:sym typeface="Roboto Medium"/>
              </a:defRPr>
            </a:lvl7pPr>
            <a:lvl8pPr lvl="7">
              <a:spcBef>
                <a:spcPts val="0"/>
              </a:spcBef>
              <a:spcAft>
                <a:spcPts val="0"/>
              </a:spcAft>
              <a:buSzPts val="2800"/>
              <a:buNone/>
              <a:defRPr>
                <a:latin typeface="Roboto Medium"/>
                <a:ea typeface="Roboto Medium"/>
                <a:cs typeface="Roboto Medium"/>
                <a:sym typeface="Roboto Medium"/>
              </a:defRPr>
            </a:lvl8pPr>
            <a:lvl9pPr lvl="8">
              <a:spcBef>
                <a:spcPts val="0"/>
              </a:spcBef>
              <a:spcAft>
                <a:spcPts val="0"/>
              </a:spcAft>
              <a:buSzPts val="2800"/>
              <a:buNone/>
              <a:defRPr>
                <a:latin typeface="Roboto Medium"/>
                <a:ea typeface="Roboto Medium"/>
                <a:cs typeface="Roboto Medium"/>
                <a:sym typeface="Roboto Medium"/>
              </a:defRPr>
            </a:lvl9pPr>
          </a:lstStyle>
          <a:p>
            <a:endParaRPr/>
          </a:p>
        </p:txBody>
      </p:sp>
      <p:sp>
        <p:nvSpPr>
          <p:cNvPr id="170" name="Google Shape;170;p15"/>
          <p:cNvSpPr txBox="1">
            <a:spLocks noGrp="1"/>
          </p:cNvSpPr>
          <p:nvPr>
            <p:ph type="subTitle" idx="1"/>
          </p:nvPr>
        </p:nvSpPr>
        <p:spPr>
          <a:xfrm>
            <a:off x="1584675" y="1471850"/>
            <a:ext cx="5103300" cy="504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solidFill>
                  <a:schemeClr val="lt1"/>
                </a:solidFill>
                <a:latin typeface="Roboto"/>
                <a:ea typeface="Roboto"/>
                <a:cs typeface="Roboto"/>
                <a:sym typeface="Roboto"/>
              </a:defRPr>
            </a:lvl1pPr>
            <a:lvl2pPr lvl="1">
              <a:spcBef>
                <a:spcPts val="1600"/>
              </a:spcBef>
              <a:spcAft>
                <a:spcPts val="0"/>
              </a:spcAft>
              <a:buSzPts val="1200"/>
              <a:buNone/>
              <a:defRPr/>
            </a:lvl2pPr>
            <a:lvl3pPr lvl="2">
              <a:spcBef>
                <a:spcPts val="1600"/>
              </a:spcBef>
              <a:spcAft>
                <a:spcPts val="0"/>
              </a:spcAft>
              <a:buSzPts val="1200"/>
              <a:buNone/>
              <a:defRPr/>
            </a:lvl3pPr>
            <a:lvl4pPr lvl="3">
              <a:spcBef>
                <a:spcPts val="1600"/>
              </a:spcBef>
              <a:spcAft>
                <a:spcPts val="0"/>
              </a:spcAft>
              <a:buSzPts val="1200"/>
              <a:buNone/>
              <a:defRPr/>
            </a:lvl4pPr>
            <a:lvl5pPr lvl="4">
              <a:spcBef>
                <a:spcPts val="1600"/>
              </a:spcBef>
              <a:spcAft>
                <a:spcPts val="0"/>
              </a:spcAft>
              <a:buSzPts val="1200"/>
              <a:buNone/>
              <a:defRPr/>
            </a:lvl5pPr>
            <a:lvl6pPr lvl="5">
              <a:spcBef>
                <a:spcPts val="1600"/>
              </a:spcBef>
              <a:spcAft>
                <a:spcPts val="0"/>
              </a:spcAft>
              <a:buSzPts val="1200"/>
              <a:buNone/>
              <a:defRPr/>
            </a:lvl6pPr>
            <a:lvl7pPr lvl="6">
              <a:spcBef>
                <a:spcPts val="1600"/>
              </a:spcBef>
              <a:spcAft>
                <a:spcPts val="0"/>
              </a:spcAft>
              <a:buSzPts val="1200"/>
              <a:buNone/>
              <a:defRPr/>
            </a:lvl7pPr>
            <a:lvl8pPr lvl="7">
              <a:spcBef>
                <a:spcPts val="1600"/>
              </a:spcBef>
              <a:spcAft>
                <a:spcPts val="0"/>
              </a:spcAft>
              <a:buSzPts val="1200"/>
              <a:buNone/>
              <a:defRPr/>
            </a:lvl8pPr>
            <a:lvl9pPr lvl="8">
              <a:spcBef>
                <a:spcPts val="1600"/>
              </a:spcBef>
              <a:spcAft>
                <a:spcPts val="1600"/>
              </a:spcAft>
              <a:buSzPts val="1200"/>
              <a:buNone/>
              <a:defRPr/>
            </a:lvl9pPr>
          </a:lstStyle>
          <a:p>
            <a:endParaRPr/>
          </a:p>
        </p:txBody>
      </p:sp>
      <p:sp>
        <p:nvSpPr>
          <p:cNvPr id="171" name="Google Shape;171;p15"/>
          <p:cNvSpPr txBox="1">
            <a:spLocks noGrp="1"/>
          </p:cNvSpPr>
          <p:nvPr>
            <p:ph type="subTitle" idx="2"/>
          </p:nvPr>
        </p:nvSpPr>
        <p:spPr>
          <a:xfrm>
            <a:off x="1584675" y="2343369"/>
            <a:ext cx="5103300" cy="50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solidFill>
                  <a:schemeClr val="lt1"/>
                </a:solidFill>
                <a:latin typeface="Roboto"/>
                <a:ea typeface="Roboto"/>
                <a:cs typeface="Roboto"/>
                <a:sym typeface="Roboto"/>
              </a:defRPr>
            </a:lvl1pPr>
            <a:lvl2pPr lvl="1" rtl="0">
              <a:spcBef>
                <a:spcPts val="160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a:endParaRPr/>
          </a:p>
        </p:txBody>
      </p:sp>
      <p:sp>
        <p:nvSpPr>
          <p:cNvPr id="172" name="Google Shape;172;p15"/>
          <p:cNvSpPr txBox="1">
            <a:spLocks noGrp="1"/>
          </p:cNvSpPr>
          <p:nvPr>
            <p:ph type="subTitle" idx="3"/>
          </p:nvPr>
        </p:nvSpPr>
        <p:spPr>
          <a:xfrm>
            <a:off x="1572573" y="3227282"/>
            <a:ext cx="5103300" cy="50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solidFill>
                  <a:schemeClr val="lt1"/>
                </a:solidFill>
                <a:latin typeface="Roboto"/>
                <a:ea typeface="Roboto"/>
                <a:cs typeface="Roboto"/>
                <a:sym typeface="Roboto"/>
              </a:defRPr>
            </a:lvl1pPr>
            <a:lvl2pPr lvl="1" rtl="0">
              <a:spcBef>
                <a:spcPts val="160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a:endParaRPr/>
          </a:p>
        </p:txBody>
      </p:sp>
      <p:sp>
        <p:nvSpPr>
          <p:cNvPr id="173" name="Google Shape;173;p15"/>
          <p:cNvSpPr txBox="1">
            <a:spLocks noGrp="1"/>
          </p:cNvSpPr>
          <p:nvPr>
            <p:ph type="subTitle" idx="4"/>
          </p:nvPr>
        </p:nvSpPr>
        <p:spPr>
          <a:xfrm>
            <a:off x="1573131" y="4092806"/>
            <a:ext cx="5103300" cy="50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solidFill>
                  <a:schemeClr val="lt1"/>
                </a:solidFill>
                <a:latin typeface="Roboto"/>
                <a:ea typeface="Roboto"/>
                <a:cs typeface="Roboto"/>
                <a:sym typeface="Roboto"/>
              </a:defRPr>
            </a:lvl1pPr>
            <a:lvl2pPr lvl="1" rtl="0">
              <a:spcBef>
                <a:spcPts val="160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a:endParaRPr/>
          </a:p>
        </p:txBody>
      </p:sp>
      <p:sp>
        <p:nvSpPr>
          <p:cNvPr id="174" name="Google Shape;174;p15"/>
          <p:cNvSpPr txBox="1">
            <a:spLocks noGrp="1"/>
          </p:cNvSpPr>
          <p:nvPr>
            <p:ph type="subTitle" idx="5"/>
          </p:nvPr>
        </p:nvSpPr>
        <p:spPr>
          <a:xfrm>
            <a:off x="1576681" y="1176325"/>
            <a:ext cx="7035900" cy="352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6"/>
              </a:buClr>
              <a:buSzPts val="1600"/>
              <a:buFont typeface="Comfortaa SemiBold"/>
              <a:buNone/>
              <a:defRPr>
                <a:solidFill>
                  <a:schemeClr val="accent6"/>
                </a:solidFill>
              </a:defRPr>
            </a:lvl1pPr>
            <a:lvl2pPr lvl="1">
              <a:spcBef>
                <a:spcPts val="1600"/>
              </a:spcBef>
              <a:spcAft>
                <a:spcPts val="0"/>
              </a:spcAft>
              <a:buSzPts val="1200"/>
              <a:buNone/>
              <a:defRPr/>
            </a:lvl2pPr>
            <a:lvl3pPr lvl="2">
              <a:spcBef>
                <a:spcPts val="1600"/>
              </a:spcBef>
              <a:spcAft>
                <a:spcPts val="0"/>
              </a:spcAft>
              <a:buSzPts val="1200"/>
              <a:buNone/>
              <a:defRPr/>
            </a:lvl3pPr>
            <a:lvl4pPr lvl="3">
              <a:spcBef>
                <a:spcPts val="1600"/>
              </a:spcBef>
              <a:spcAft>
                <a:spcPts val="0"/>
              </a:spcAft>
              <a:buSzPts val="1200"/>
              <a:buNone/>
              <a:defRPr/>
            </a:lvl4pPr>
            <a:lvl5pPr lvl="4">
              <a:spcBef>
                <a:spcPts val="1600"/>
              </a:spcBef>
              <a:spcAft>
                <a:spcPts val="0"/>
              </a:spcAft>
              <a:buSzPts val="1200"/>
              <a:buNone/>
              <a:defRPr/>
            </a:lvl5pPr>
            <a:lvl6pPr lvl="5">
              <a:spcBef>
                <a:spcPts val="1600"/>
              </a:spcBef>
              <a:spcAft>
                <a:spcPts val="0"/>
              </a:spcAft>
              <a:buSzPts val="1200"/>
              <a:buNone/>
              <a:defRPr/>
            </a:lvl6pPr>
            <a:lvl7pPr lvl="6">
              <a:spcBef>
                <a:spcPts val="1600"/>
              </a:spcBef>
              <a:spcAft>
                <a:spcPts val="0"/>
              </a:spcAft>
              <a:buSzPts val="1200"/>
              <a:buNone/>
              <a:defRPr/>
            </a:lvl7pPr>
            <a:lvl8pPr lvl="7">
              <a:spcBef>
                <a:spcPts val="1600"/>
              </a:spcBef>
              <a:spcAft>
                <a:spcPts val="0"/>
              </a:spcAft>
              <a:buSzPts val="1200"/>
              <a:buNone/>
              <a:defRPr/>
            </a:lvl8pPr>
            <a:lvl9pPr lvl="8">
              <a:spcBef>
                <a:spcPts val="1600"/>
              </a:spcBef>
              <a:spcAft>
                <a:spcPts val="1600"/>
              </a:spcAft>
              <a:buSzPts val="1200"/>
              <a:buNone/>
              <a:defRPr/>
            </a:lvl9pPr>
          </a:lstStyle>
          <a:p>
            <a:endParaRPr/>
          </a:p>
        </p:txBody>
      </p:sp>
      <p:sp>
        <p:nvSpPr>
          <p:cNvPr id="175" name="Google Shape;175;p15"/>
          <p:cNvSpPr txBox="1">
            <a:spLocks noGrp="1"/>
          </p:cNvSpPr>
          <p:nvPr>
            <p:ph type="subTitle" idx="6"/>
          </p:nvPr>
        </p:nvSpPr>
        <p:spPr>
          <a:xfrm>
            <a:off x="1589075" y="2052650"/>
            <a:ext cx="7035900" cy="352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1600"/>
              <a:buFont typeface="Comfortaa SemiBold"/>
              <a:buNone/>
              <a:defRPr>
                <a:solidFill>
                  <a:schemeClr val="accent6"/>
                </a:solidFill>
              </a:defRPr>
            </a:lvl1pPr>
            <a:lvl2pPr lvl="1" rtl="0">
              <a:spcBef>
                <a:spcPts val="160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a:endParaRPr/>
          </a:p>
        </p:txBody>
      </p:sp>
      <p:sp>
        <p:nvSpPr>
          <p:cNvPr id="176" name="Google Shape;176;p15"/>
          <p:cNvSpPr txBox="1">
            <a:spLocks noGrp="1"/>
          </p:cNvSpPr>
          <p:nvPr>
            <p:ph type="subTitle" idx="7"/>
          </p:nvPr>
        </p:nvSpPr>
        <p:spPr>
          <a:xfrm>
            <a:off x="1564287" y="2924957"/>
            <a:ext cx="7035900" cy="352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1600"/>
              <a:buFont typeface="Comfortaa SemiBold"/>
              <a:buNone/>
              <a:defRPr>
                <a:solidFill>
                  <a:schemeClr val="accent6"/>
                </a:solidFill>
              </a:defRPr>
            </a:lvl1pPr>
            <a:lvl2pPr lvl="1" rtl="0">
              <a:spcBef>
                <a:spcPts val="160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a:endParaRPr/>
          </a:p>
        </p:txBody>
      </p:sp>
      <p:sp>
        <p:nvSpPr>
          <p:cNvPr id="177" name="Google Shape;177;p15"/>
          <p:cNvSpPr txBox="1">
            <a:spLocks noGrp="1"/>
          </p:cNvSpPr>
          <p:nvPr>
            <p:ph type="subTitle" idx="8"/>
          </p:nvPr>
        </p:nvSpPr>
        <p:spPr>
          <a:xfrm>
            <a:off x="1564287" y="3813330"/>
            <a:ext cx="7035900" cy="352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1600"/>
              <a:buFont typeface="Comfortaa SemiBold"/>
              <a:buNone/>
              <a:defRPr>
                <a:solidFill>
                  <a:schemeClr val="accent6"/>
                </a:solidFill>
              </a:defRPr>
            </a:lvl1pPr>
            <a:lvl2pPr lvl="1" rtl="0">
              <a:spcBef>
                <a:spcPts val="160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a:endParaRPr/>
          </a:p>
        </p:txBody>
      </p:sp>
    </p:spTree>
  </p:cSld>
  <p:clrMapOvr>
    <a:masterClrMapping/>
  </p:clrMapOvr>
  <p:extLst>
    <p:ext uri="{DCECCB84-F9BA-43D5-87BE-67443E8EF086}">
      <p15:sldGuideLst xmlns:p15="http://schemas.microsoft.com/office/powerpoint/2012/main">
        <p15:guide id="1" pos="905">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4"/>
              </a:buClr>
              <a:buSzPts val="2800"/>
              <a:buFont typeface="Comfortaa SemiBold"/>
              <a:buNone/>
              <a:defRPr sz="2800">
                <a:solidFill>
                  <a:schemeClr val="accent4"/>
                </a:solidFill>
                <a:latin typeface="Comfortaa SemiBold"/>
                <a:ea typeface="Comfortaa SemiBold"/>
                <a:cs typeface="Comfortaa SemiBold"/>
                <a:sym typeface="Comfortaa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rgbClr val="FFFFFF"/>
              </a:buClr>
              <a:buSzPts val="1600"/>
              <a:buFont typeface="Roboto Medium"/>
              <a:buChar char="●"/>
              <a:defRPr sz="1600">
                <a:solidFill>
                  <a:srgbClr val="FFFFFF"/>
                </a:solidFill>
                <a:latin typeface="Roboto Medium"/>
                <a:ea typeface="Roboto Medium"/>
                <a:cs typeface="Roboto Medium"/>
                <a:sym typeface="Roboto Medium"/>
              </a:defRPr>
            </a:lvl1pPr>
            <a:lvl2pPr marL="914400" lvl="1" indent="-304800">
              <a:lnSpc>
                <a:spcPct val="115000"/>
              </a:lnSpc>
              <a:spcBef>
                <a:spcPts val="1600"/>
              </a:spcBef>
              <a:spcAft>
                <a:spcPts val="0"/>
              </a:spcAft>
              <a:buClr>
                <a:srgbClr val="FFFFFF"/>
              </a:buClr>
              <a:buSzPts val="1200"/>
              <a:buFont typeface="Roboto Medium"/>
              <a:buChar char="○"/>
              <a:defRPr sz="1200">
                <a:solidFill>
                  <a:srgbClr val="FFFFFF"/>
                </a:solidFill>
                <a:latin typeface="Roboto Medium"/>
                <a:ea typeface="Roboto Medium"/>
                <a:cs typeface="Roboto Medium"/>
                <a:sym typeface="Roboto Medium"/>
              </a:defRPr>
            </a:lvl2pPr>
            <a:lvl3pPr marL="1371600" lvl="2" indent="-304800">
              <a:lnSpc>
                <a:spcPct val="115000"/>
              </a:lnSpc>
              <a:spcBef>
                <a:spcPts val="1600"/>
              </a:spcBef>
              <a:spcAft>
                <a:spcPts val="0"/>
              </a:spcAft>
              <a:buClr>
                <a:srgbClr val="FFFFFF"/>
              </a:buClr>
              <a:buSzPts val="1200"/>
              <a:buFont typeface="Roboto Medium"/>
              <a:buChar char="■"/>
              <a:defRPr sz="1200">
                <a:solidFill>
                  <a:srgbClr val="FFFFFF"/>
                </a:solidFill>
                <a:latin typeface="Roboto Medium"/>
                <a:ea typeface="Roboto Medium"/>
                <a:cs typeface="Roboto Medium"/>
                <a:sym typeface="Roboto Medium"/>
              </a:defRPr>
            </a:lvl3pPr>
            <a:lvl4pPr marL="1828800" lvl="3" indent="-304800">
              <a:lnSpc>
                <a:spcPct val="115000"/>
              </a:lnSpc>
              <a:spcBef>
                <a:spcPts val="1600"/>
              </a:spcBef>
              <a:spcAft>
                <a:spcPts val="0"/>
              </a:spcAft>
              <a:buClr>
                <a:srgbClr val="FFFFFF"/>
              </a:buClr>
              <a:buSzPts val="1200"/>
              <a:buFont typeface="Roboto Medium"/>
              <a:buChar char="●"/>
              <a:defRPr sz="1200">
                <a:solidFill>
                  <a:srgbClr val="FFFFFF"/>
                </a:solidFill>
                <a:latin typeface="Roboto Medium"/>
                <a:ea typeface="Roboto Medium"/>
                <a:cs typeface="Roboto Medium"/>
                <a:sym typeface="Roboto Medium"/>
              </a:defRPr>
            </a:lvl4pPr>
            <a:lvl5pPr marL="2286000" lvl="4" indent="-304800">
              <a:lnSpc>
                <a:spcPct val="115000"/>
              </a:lnSpc>
              <a:spcBef>
                <a:spcPts val="1600"/>
              </a:spcBef>
              <a:spcAft>
                <a:spcPts val="0"/>
              </a:spcAft>
              <a:buClr>
                <a:srgbClr val="FFFFFF"/>
              </a:buClr>
              <a:buSzPts val="1200"/>
              <a:buFont typeface="Roboto Medium"/>
              <a:buChar char="○"/>
              <a:defRPr sz="1200">
                <a:solidFill>
                  <a:srgbClr val="FFFFFF"/>
                </a:solidFill>
                <a:latin typeface="Roboto Medium"/>
                <a:ea typeface="Roboto Medium"/>
                <a:cs typeface="Roboto Medium"/>
                <a:sym typeface="Roboto Medium"/>
              </a:defRPr>
            </a:lvl5pPr>
            <a:lvl6pPr marL="2743200" lvl="5" indent="-304800">
              <a:lnSpc>
                <a:spcPct val="115000"/>
              </a:lnSpc>
              <a:spcBef>
                <a:spcPts val="1600"/>
              </a:spcBef>
              <a:spcAft>
                <a:spcPts val="0"/>
              </a:spcAft>
              <a:buClr>
                <a:srgbClr val="FFFFFF"/>
              </a:buClr>
              <a:buSzPts val="1200"/>
              <a:buFont typeface="Roboto Medium"/>
              <a:buChar char="■"/>
              <a:defRPr sz="1200">
                <a:solidFill>
                  <a:srgbClr val="FFFFFF"/>
                </a:solidFill>
                <a:latin typeface="Roboto Medium"/>
                <a:ea typeface="Roboto Medium"/>
                <a:cs typeface="Roboto Medium"/>
                <a:sym typeface="Roboto Medium"/>
              </a:defRPr>
            </a:lvl6pPr>
            <a:lvl7pPr marL="3200400" lvl="6" indent="-304800">
              <a:lnSpc>
                <a:spcPct val="115000"/>
              </a:lnSpc>
              <a:spcBef>
                <a:spcPts val="1600"/>
              </a:spcBef>
              <a:spcAft>
                <a:spcPts val="0"/>
              </a:spcAft>
              <a:buClr>
                <a:srgbClr val="FFFFFF"/>
              </a:buClr>
              <a:buSzPts val="1200"/>
              <a:buFont typeface="Roboto Medium"/>
              <a:buChar char="●"/>
              <a:defRPr sz="1200">
                <a:solidFill>
                  <a:srgbClr val="FFFFFF"/>
                </a:solidFill>
                <a:latin typeface="Roboto Medium"/>
                <a:ea typeface="Roboto Medium"/>
                <a:cs typeface="Roboto Medium"/>
                <a:sym typeface="Roboto Medium"/>
              </a:defRPr>
            </a:lvl7pPr>
            <a:lvl8pPr marL="3657600" lvl="7" indent="-304800">
              <a:lnSpc>
                <a:spcPct val="115000"/>
              </a:lnSpc>
              <a:spcBef>
                <a:spcPts val="1600"/>
              </a:spcBef>
              <a:spcAft>
                <a:spcPts val="0"/>
              </a:spcAft>
              <a:buClr>
                <a:srgbClr val="FFFFFF"/>
              </a:buClr>
              <a:buSzPts val="1200"/>
              <a:buFont typeface="Roboto Medium"/>
              <a:buChar char="○"/>
              <a:defRPr sz="1200">
                <a:solidFill>
                  <a:srgbClr val="FFFFFF"/>
                </a:solidFill>
                <a:latin typeface="Roboto Medium"/>
                <a:ea typeface="Roboto Medium"/>
                <a:cs typeface="Roboto Medium"/>
                <a:sym typeface="Roboto Medium"/>
              </a:defRPr>
            </a:lvl8pPr>
            <a:lvl9pPr marL="4114800" lvl="8" indent="-304800">
              <a:lnSpc>
                <a:spcPct val="115000"/>
              </a:lnSpc>
              <a:spcBef>
                <a:spcPts val="1600"/>
              </a:spcBef>
              <a:spcAft>
                <a:spcPts val="1600"/>
              </a:spcAft>
              <a:buClr>
                <a:srgbClr val="FFFFFF"/>
              </a:buClr>
              <a:buSzPts val="1200"/>
              <a:buFont typeface="Roboto Medium"/>
              <a:buChar char="■"/>
              <a:defRPr sz="1200">
                <a:solidFill>
                  <a:srgbClr val="FFFFFF"/>
                </a:solidFill>
                <a:latin typeface="Roboto Medium"/>
                <a:ea typeface="Roboto Medium"/>
                <a:cs typeface="Roboto Medium"/>
                <a:sym typeface="Roboto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5" r:id="rId4"/>
    <p:sldLayoutId id="2147483656" r:id="rId5"/>
    <p:sldLayoutId id="2147483657" r:id="rId6"/>
    <p:sldLayoutId id="2147483658" r:id="rId7"/>
    <p:sldLayoutId id="2147483659" r:id="rId8"/>
    <p:sldLayoutId id="2147483661" r:id="rId9"/>
    <p:sldLayoutId id="2147483675" r:id="rId10"/>
    <p:sldLayoutId id="2147483678" r:id="rId11"/>
    <p:sldLayoutId id="2147483679" r:id="rId12"/>
    <p:sldLayoutId id="2147483685" r:id="rId13"/>
    <p:sldLayoutId id="2147483686"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orient="horz" pos="340">
          <p15:clr>
            <a:srgbClr val="EA4335"/>
          </p15:clr>
        </p15:guide>
        <p15:guide id="3" orient="horz" pos="2900">
          <p15:clr>
            <a:srgbClr val="EA4335"/>
          </p15:clr>
        </p15:guide>
        <p15:guide id="4" pos="5337">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microsoft.com/office/2007/relationships/hdphoto" Target="../media/hdphoto1.wdp"/><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pic>
        <p:nvPicPr>
          <p:cNvPr id="589" name="Google Shape;589;p43"/>
          <p:cNvPicPr preferRelativeResize="0"/>
          <p:nvPr/>
        </p:nvPicPr>
        <p:blipFill rotWithShape="1">
          <a:blip r:embed="rId3">
            <a:alphaModFix/>
          </a:blip>
          <a:srcRect b="5141"/>
          <a:stretch/>
        </p:blipFill>
        <p:spPr>
          <a:xfrm>
            <a:off x="-116250" y="-523075"/>
            <a:ext cx="9376500" cy="5929850"/>
          </a:xfrm>
          <a:prstGeom prst="rect">
            <a:avLst/>
          </a:prstGeom>
          <a:noFill/>
          <a:ln>
            <a:noFill/>
          </a:ln>
        </p:spPr>
      </p:pic>
      <p:sp>
        <p:nvSpPr>
          <p:cNvPr id="590" name="Google Shape;590;p43"/>
          <p:cNvSpPr txBox="1">
            <a:spLocks noGrp="1"/>
          </p:cNvSpPr>
          <p:nvPr>
            <p:ph type="ctrTitle"/>
          </p:nvPr>
        </p:nvSpPr>
        <p:spPr>
          <a:xfrm>
            <a:off x="311708" y="1504330"/>
            <a:ext cx="8520600" cy="2052600"/>
          </a:xfrm>
          <a:prstGeom prst="rect">
            <a:avLst/>
          </a:prstGeom>
        </p:spPr>
        <p:txBody>
          <a:bodyPr spcFirstLastPara="1" wrap="square" lIns="91425" tIns="91425" rIns="91425" bIns="91425" anchor="b" anchorCtr="0">
            <a:noAutofit/>
          </a:bodyPr>
          <a:lstStyle/>
          <a:p>
            <a:pPr marL="0" lvl="0" indent="0" algn="ctr" rtl="0">
              <a:lnSpc>
                <a:spcPct val="150000"/>
              </a:lnSpc>
              <a:spcBef>
                <a:spcPts val="0"/>
              </a:spcBef>
              <a:spcAft>
                <a:spcPts val="0"/>
              </a:spcAft>
              <a:buNone/>
            </a:pPr>
            <a:r>
              <a:rPr lang="en" b="1">
                <a:latin typeface="Noto Naskh Arabic"/>
                <a:ea typeface="Noto Naskh Arabic"/>
                <a:cs typeface="Noto Naskh Arabic"/>
                <a:sym typeface="Noto Naskh Arabic"/>
              </a:rPr>
              <a:t>لینکدین </a:t>
            </a:r>
            <a:r>
              <a:rPr lang="en"/>
              <a:t>   </a:t>
            </a:r>
            <a:endParaRPr/>
          </a:p>
          <a:p>
            <a:pPr marL="0" lvl="0" indent="0" algn="ctr" rtl="0">
              <a:spcBef>
                <a:spcPts val="0"/>
              </a:spcBef>
              <a:spcAft>
                <a:spcPts val="0"/>
              </a:spcAft>
              <a:buNone/>
            </a:pPr>
            <a:r>
              <a:rPr lang="en"/>
              <a:t>  </a:t>
            </a:r>
            <a:endParaRPr>
              <a:solidFill>
                <a:schemeClr val="accent6"/>
              </a:solidFill>
            </a:endParaRPr>
          </a:p>
        </p:txBody>
      </p:sp>
      <p:sp>
        <p:nvSpPr>
          <p:cNvPr id="591" name="Google Shape;591;p43"/>
          <p:cNvSpPr txBox="1">
            <a:spLocks noGrp="1"/>
          </p:cNvSpPr>
          <p:nvPr>
            <p:ph type="subTitle" idx="1"/>
          </p:nvPr>
        </p:nvSpPr>
        <p:spPr>
          <a:xfrm>
            <a:off x="311700" y="3076947"/>
            <a:ext cx="8520600" cy="572700"/>
          </a:xfrm>
          <a:prstGeom prst="rect">
            <a:avLst/>
          </a:prstGeom>
        </p:spPr>
        <p:txBody>
          <a:bodyPr spcFirstLastPara="1" wrap="square" lIns="91425" tIns="91425" rIns="91425" bIns="91425" anchor="t" anchorCtr="0">
            <a:noAutofit/>
          </a:bodyPr>
          <a:lstStyle/>
          <a:p>
            <a:pPr marL="0" lvl="0" indent="0" algn="ctr" rtl="1">
              <a:lnSpc>
                <a:spcPct val="115000"/>
              </a:lnSpc>
              <a:spcBef>
                <a:spcPts val="0"/>
              </a:spcBef>
              <a:spcAft>
                <a:spcPts val="0"/>
              </a:spcAft>
              <a:buNone/>
            </a:pPr>
            <a:r>
              <a:rPr lang="en" b="1">
                <a:latin typeface="Noto Naskh Arabic"/>
                <a:ea typeface="Noto Naskh Arabic"/>
                <a:cs typeface="Noto Naskh Arabic"/>
                <a:sym typeface="Noto Naskh Arabic"/>
              </a:rPr>
              <a:t>چرا لینکدین امروز ضروری است؟</a:t>
            </a:r>
            <a:endParaRPr b="1">
              <a:latin typeface="Noto Naskh Arabic"/>
              <a:ea typeface="Noto Naskh Arabic"/>
              <a:cs typeface="Noto Naskh Arabic"/>
              <a:sym typeface="Noto Naskh Arabic"/>
            </a:endParaRPr>
          </a:p>
          <a:p>
            <a:pPr marL="0" lvl="0" indent="0" algn="ctr" rtl="1">
              <a:lnSpc>
                <a:spcPct val="115000"/>
              </a:lnSpc>
              <a:spcBef>
                <a:spcPts val="0"/>
              </a:spcBef>
              <a:spcAft>
                <a:spcPts val="0"/>
              </a:spcAft>
              <a:buNone/>
            </a:pPr>
            <a:r>
              <a:rPr lang="en" sz="1000" b="1">
                <a:latin typeface="Noto Naskh Arabic"/>
                <a:ea typeface="Noto Naskh Arabic"/>
                <a:cs typeface="Noto Naskh Arabic"/>
                <a:sym typeface="Noto Naskh Arabic"/>
              </a:rPr>
              <a:t>ارائه دهنده :سحرناز یعقوب پور</a:t>
            </a:r>
            <a:endParaRPr sz="1000" b="1">
              <a:latin typeface="Noto Naskh Arabic"/>
              <a:ea typeface="Noto Naskh Arabic"/>
              <a:cs typeface="Noto Naskh Arabic"/>
              <a:sym typeface="Noto Naskh Arabic"/>
            </a:endParaRPr>
          </a:p>
        </p:txBody>
      </p:sp>
      <p:sp>
        <p:nvSpPr>
          <p:cNvPr id="592" name="Google Shape;592;p43"/>
          <p:cNvSpPr/>
          <p:nvPr/>
        </p:nvSpPr>
        <p:spPr>
          <a:xfrm rot="797013">
            <a:off x="2148220" y="906965"/>
            <a:ext cx="4847561" cy="1183859"/>
          </a:xfrm>
          <a:custGeom>
            <a:avLst/>
            <a:gdLst/>
            <a:ahLst/>
            <a:cxnLst/>
            <a:rect l="l" t="t" r="r" b="b"/>
            <a:pathLst>
              <a:path w="127149" h="31052" fill="none" extrusionOk="0">
                <a:moveTo>
                  <a:pt x="1" y="31051"/>
                </a:moveTo>
                <a:lnTo>
                  <a:pt x="127149" y="1"/>
                </a:lnTo>
              </a:path>
            </a:pathLst>
          </a:custGeom>
          <a:noFill/>
          <a:ln w="381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3"/>
          <p:cNvSpPr/>
          <p:nvPr/>
        </p:nvSpPr>
        <p:spPr>
          <a:xfrm rot="797013">
            <a:off x="2148220" y="3169215"/>
            <a:ext cx="4847561" cy="1183859"/>
          </a:xfrm>
          <a:custGeom>
            <a:avLst/>
            <a:gdLst/>
            <a:ahLst/>
            <a:cxnLst/>
            <a:rect l="l" t="t" r="r" b="b"/>
            <a:pathLst>
              <a:path w="127149" h="31052" fill="none" extrusionOk="0">
                <a:moveTo>
                  <a:pt x="1" y="31051"/>
                </a:moveTo>
                <a:lnTo>
                  <a:pt x="127149" y="1"/>
                </a:lnTo>
              </a:path>
            </a:pathLst>
          </a:custGeom>
          <a:noFill/>
          <a:ln w="381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3"/>
          <p:cNvSpPr/>
          <p:nvPr/>
        </p:nvSpPr>
        <p:spPr>
          <a:xfrm>
            <a:off x="8175009" y="-151387"/>
            <a:ext cx="594900" cy="450300"/>
          </a:xfrm>
          <a:prstGeom prst="triangle">
            <a:avLst>
              <a:gd name="adj" fmla="val 50000"/>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3"/>
          <p:cNvSpPr/>
          <p:nvPr/>
        </p:nvSpPr>
        <p:spPr>
          <a:xfrm rot="-312">
            <a:off x="799548" y="403127"/>
            <a:ext cx="594972" cy="625158"/>
          </a:xfrm>
          <a:prstGeom prst="lightningBolt">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3"/>
          <p:cNvSpPr/>
          <p:nvPr/>
        </p:nvSpPr>
        <p:spPr>
          <a:xfrm rot="-3230455">
            <a:off x="144795" y="687857"/>
            <a:ext cx="594886" cy="450394"/>
          </a:xfrm>
          <a:prstGeom prst="triangle">
            <a:avLst>
              <a:gd name="adj" fmla="val 50000"/>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3"/>
          <p:cNvSpPr/>
          <p:nvPr/>
        </p:nvSpPr>
        <p:spPr>
          <a:xfrm>
            <a:off x="8779275" y="547075"/>
            <a:ext cx="511500" cy="450300"/>
          </a:xfrm>
          <a:prstGeom prst="mathMultiply">
            <a:avLst>
              <a:gd name="adj1" fmla="val 2352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3"/>
          <p:cNvSpPr/>
          <p:nvPr/>
        </p:nvSpPr>
        <p:spPr>
          <a:xfrm>
            <a:off x="7785426" y="-523074"/>
            <a:ext cx="2663986" cy="1498477"/>
          </a:xfrm>
          <a:custGeom>
            <a:avLst/>
            <a:gdLst/>
            <a:ahLst/>
            <a:cxnLst/>
            <a:rect l="l" t="t" r="r" b="b"/>
            <a:pathLst>
              <a:path w="21938" h="12340" fill="none" extrusionOk="0">
                <a:moveTo>
                  <a:pt x="15082" y="0"/>
                </a:moveTo>
                <a:lnTo>
                  <a:pt x="1" y="12340"/>
                </a:lnTo>
                <a:lnTo>
                  <a:pt x="21938" y="6170"/>
                </a:lnTo>
                <a:close/>
              </a:path>
            </a:pathLst>
          </a:custGeom>
          <a:noFill/>
          <a:ln w="38100" cap="rnd" cmpd="sng">
            <a:solidFill>
              <a:srgbClr val="C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3"/>
          <p:cNvSpPr/>
          <p:nvPr/>
        </p:nvSpPr>
        <p:spPr>
          <a:xfrm>
            <a:off x="288050" y="50750"/>
            <a:ext cx="511500" cy="450300"/>
          </a:xfrm>
          <a:prstGeom prst="mathMultiply">
            <a:avLst>
              <a:gd name="adj1" fmla="val 23520"/>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 name="Google Shape;600;p43"/>
          <p:cNvGrpSpPr/>
          <p:nvPr/>
        </p:nvGrpSpPr>
        <p:grpSpPr>
          <a:xfrm rot="2290835">
            <a:off x="1127688" y="89291"/>
            <a:ext cx="370300" cy="373216"/>
            <a:chOff x="1604400" y="3746500"/>
            <a:chExt cx="1279475" cy="1289550"/>
          </a:xfrm>
        </p:grpSpPr>
        <p:sp>
          <p:nvSpPr>
            <p:cNvPr id="601" name="Google Shape;601;p43"/>
            <p:cNvSpPr/>
            <p:nvPr/>
          </p:nvSpPr>
          <p:spPr>
            <a:xfrm>
              <a:off x="1604400" y="3746500"/>
              <a:ext cx="1279475" cy="1289550"/>
            </a:xfrm>
            <a:custGeom>
              <a:avLst/>
              <a:gdLst/>
              <a:ahLst/>
              <a:cxnLst/>
              <a:rect l="l" t="t" r="r" b="b"/>
              <a:pathLst>
                <a:path w="51179" h="51582" fill="none" extrusionOk="0">
                  <a:moveTo>
                    <a:pt x="39557" y="44213"/>
                  </a:moveTo>
                  <a:cubicBezTo>
                    <a:pt x="29549" y="51581"/>
                    <a:pt x="15508" y="49785"/>
                    <a:pt x="7736" y="40070"/>
                  </a:cubicBezTo>
                  <a:cubicBezTo>
                    <a:pt x="1" y="30355"/>
                    <a:pt x="1284" y="16241"/>
                    <a:pt x="10706" y="8139"/>
                  </a:cubicBezTo>
                  <a:cubicBezTo>
                    <a:pt x="20127" y="0"/>
                    <a:pt x="34278" y="770"/>
                    <a:pt x="42747" y="9862"/>
                  </a:cubicBezTo>
                  <a:cubicBezTo>
                    <a:pt x="51178" y="18990"/>
                    <a:pt x="50958" y="33141"/>
                    <a:pt x="42160" y="41940"/>
                  </a:cubicBezTo>
                </a:path>
              </a:pathLst>
            </a:custGeom>
            <a:noFill/>
            <a:ln w="2857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3"/>
            <p:cNvSpPr/>
            <p:nvPr/>
          </p:nvSpPr>
          <p:spPr>
            <a:xfrm>
              <a:off x="2073650" y="4093850"/>
              <a:ext cx="352875" cy="621425"/>
            </a:xfrm>
            <a:custGeom>
              <a:avLst/>
              <a:gdLst/>
              <a:ahLst/>
              <a:cxnLst/>
              <a:rect l="l" t="t" r="r" b="b"/>
              <a:pathLst>
                <a:path w="14115" h="24857" fill="none" extrusionOk="0">
                  <a:moveTo>
                    <a:pt x="8396" y="5390"/>
                  </a:moveTo>
                  <a:lnTo>
                    <a:pt x="8396" y="1"/>
                  </a:lnTo>
                  <a:lnTo>
                    <a:pt x="4913" y="1"/>
                  </a:lnTo>
                  <a:cubicBezTo>
                    <a:pt x="4840" y="221"/>
                    <a:pt x="4767" y="441"/>
                    <a:pt x="4767" y="661"/>
                  </a:cubicBezTo>
                  <a:cubicBezTo>
                    <a:pt x="4730" y="771"/>
                    <a:pt x="4693" y="881"/>
                    <a:pt x="4693" y="991"/>
                  </a:cubicBezTo>
                  <a:cubicBezTo>
                    <a:pt x="4327" y="2970"/>
                    <a:pt x="3337" y="4400"/>
                    <a:pt x="1540" y="5133"/>
                  </a:cubicBezTo>
                  <a:cubicBezTo>
                    <a:pt x="1064" y="5353"/>
                    <a:pt x="551" y="5426"/>
                    <a:pt x="1" y="5390"/>
                  </a:cubicBezTo>
                  <a:lnTo>
                    <a:pt x="1" y="9752"/>
                  </a:lnTo>
                  <a:lnTo>
                    <a:pt x="2567" y="9752"/>
                  </a:lnTo>
                  <a:cubicBezTo>
                    <a:pt x="2640" y="15875"/>
                    <a:pt x="2640" y="19027"/>
                    <a:pt x="2640" y="19211"/>
                  </a:cubicBezTo>
                  <a:lnTo>
                    <a:pt x="2640" y="19541"/>
                  </a:lnTo>
                  <a:cubicBezTo>
                    <a:pt x="2934" y="22217"/>
                    <a:pt x="4327" y="23830"/>
                    <a:pt x="6820" y="24453"/>
                  </a:cubicBezTo>
                  <a:cubicBezTo>
                    <a:pt x="7846" y="24710"/>
                    <a:pt x="8909" y="24856"/>
                    <a:pt x="9972" y="24856"/>
                  </a:cubicBezTo>
                  <a:cubicBezTo>
                    <a:pt x="11402" y="24783"/>
                    <a:pt x="12759" y="24563"/>
                    <a:pt x="14115" y="24123"/>
                  </a:cubicBezTo>
                  <a:lnTo>
                    <a:pt x="14115" y="18991"/>
                  </a:lnTo>
                  <a:cubicBezTo>
                    <a:pt x="13308" y="19247"/>
                    <a:pt x="12575" y="19467"/>
                    <a:pt x="11952" y="19614"/>
                  </a:cubicBezTo>
                  <a:cubicBezTo>
                    <a:pt x="10852" y="20017"/>
                    <a:pt x="9642" y="19797"/>
                    <a:pt x="8836" y="18991"/>
                  </a:cubicBezTo>
                  <a:cubicBezTo>
                    <a:pt x="8726" y="18844"/>
                    <a:pt x="8653" y="18697"/>
                    <a:pt x="8579" y="18551"/>
                  </a:cubicBezTo>
                  <a:cubicBezTo>
                    <a:pt x="8469" y="17891"/>
                    <a:pt x="8396" y="17231"/>
                    <a:pt x="8396" y="16571"/>
                  </a:cubicBezTo>
                  <a:lnTo>
                    <a:pt x="8396" y="9752"/>
                  </a:lnTo>
                  <a:lnTo>
                    <a:pt x="13968" y="9752"/>
                  </a:lnTo>
                  <a:lnTo>
                    <a:pt x="13968" y="5390"/>
                  </a:lnTo>
                  <a:close/>
                </a:path>
              </a:pathLst>
            </a:custGeom>
            <a:noFill/>
            <a:ln w="2857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 name="Google Shape;603;p43"/>
          <p:cNvSpPr/>
          <p:nvPr/>
        </p:nvSpPr>
        <p:spPr>
          <a:xfrm rot="-9851849">
            <a:off x="537177" y="4947867"/>
            <a:ext cx="594883" cy="450242"/>
          </a:xfrm>
          <a:prstGeom prst="triangle">
            <a:avLst>
              <a:gd name="adj" fmla="val 50000"/>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3"/>
          <p:cNvSpPr/>
          <p:nvPr/>
        </p:nvSpPr>
        <p:spPr>
          <a:xfrm rot="-9850751">
            <a:off x="227870" y="4122373"/>
            <a:ext cx="511683" cy="450242"/>
          </a:xfrm>
          <a:prstGeom prst="mathMultiply">
            <a:avLst>
              <a:gd name="adj1" fmla="val 2352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3"/>
          <p:cNvSpPr/>
          <p:nvPr/>
        </p:nvSpPr>
        <p:spPr>
          <a:xfrm rot="-9850762">
            <a:off x="-1076252" y="4101214"/>
            <a:ext cx="2663926" cy="1498443"/>
          </a:xfrm>
          <a:custGeom>
            <a:avLst/>
            <a:gdLst/>
            <a:ahLst/>
            <a:cxnLst/>
            <a:rect l="l" t="t" r="r" b="b"/>
            <a:pathLst>
              <a:path w="21938" h="12340" fill="none" extrusionOk="0">
                <a:moveTo>
                  <a:pt x="15082" y="0"/>
                </a:moveTo>
                <a:lnTo>
                  <a:pt x="1" y="12340"/>
                </a:lnTo>
                <a:lnTo>
                  <a:pt x="21938" y="6170"/>
                </a:lnTo>
                <a:close/>
              </a:path>
            </a:pathLst>
          </a:custGeom>
          <a:noFill/>
          <a:ln w="381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 name="Google Shape;606;p43"/>
          <p:cNvGrpSpPr/>
          <p:nvPr/>
        </p:nvGrpSpPr>
        <p:grpSpPr>
          <a:xfrm>
            <a:off x="8202254" y="975412"/>
            <a:ext cx="451143" cy="454378"/>
            <a:chOff x="1605325" y="645950"/>
            <a:chExt cx="1279475" cy="1288650"/>
          </a:xfrm>
        </p:grpSpPr>
        <p:sp>
          <p:nvSpPr>
            <p:cNvPr id="607" name="Google Shape;607;p43"/>
            <p:cNvSpPr/>
            <p:nvPr/>
          </p:nvSpPr>
          <p:spPr>
            <a:xfrm>
              <a:off x="1605325" y="645950"/>
              <a:ext cx="1279475" cy="1288650"/>
            </a:xfrm>
            <a:custGeom>
              <a:avLst/>
              <a:gdLst/>
              <a:ahLst/>
              <a:cxnLst/>
              <a:rect l="l" t="t" r="r" b="b"/>
              <a:pathLst>
                <a:path w="51179" h="51546" fill="none" extrusionOk="0">
                  <a:moveTo>
                    <a:pt x="39520" y="44176"/>
                  </a:moveTo>
                  <a:cubicBezTo>
                    <a:pt x="29549" y="51545"/>
                    <a:pt x="15508" y="49712"/>
                    <a:pt x="7736" y="39997"/>
                  </a:cubicBezTo>
                  <a:cubicBezTo>
                    <a:pt x="0" y="30319"/>
                    <a:pt x="1320" y="16205"/>
                    <a:pt x="10742" y="8103"/>
                  </a:cubicBezTo>
                  <a:cubicBezTo>
                    <a:pt x="20163" y="1"/>
                    <a:pt x="34278" y="807"/>
                    <a:pt x="42710" y="9899"/>
                  </a:cubicBezTo>
                  <a:cubicBezTo>
                    <a:pt x="51178" y="18991"/>
                    <a:pt x="50921" y="33142"/>
                    <a:pt x="42123" y="41940"/>
                  </a:cubicBezTo>
                </a:path>
              </a:pathLst>
            </a:custGeom>
            <a:noFill/>
            <a:ln w="285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3"/>
            <p:cNvSpPr/>
            <p:nvPr/>
          </p:nvSpPr>
          <p:spPr>
            <a:xfrm>
              <a:off x="1932525" y="1035475"/>
              <a:ext cx="634225" cy="518775"/>
            </a:xfrm>
            <a:custGeom>
              <a:avLst/>
              <a:gdLst/>
              <a:ahLst/>
              <a:cxnLst/>
              <a:rect l="l" t="t" r="r" b="b"/>
              <a:pathLst>
                <a:path w="25369" h="20751" fill="none" extrusionOk="0">
                  <a:moveTo>
                    <a:pt x="24709" y="2420"/>
                  </a:moveTo>
                  <a:cubicBezTo>
                    <a:pt x="23866" y="2750"/>
                    <a:pt x="22949" y="3007"/>
                    <a:pt x="22033" y="3117"/>
                  </a:cubicBezTo>
                  <a:cubicBezTo>
                    <a:pt x="22399" y="3043"/>
                    <a:pt x="22839" y="2347"/>
                    <a:pt x="23096" y="2053"/>
                  </a:cubicBezTo>
                  <a:cubicBezTo>
                    <a:pt x="23426" y="1613"/>
                    <a:pt x="23683" y="1100"/>
                    <a:pt x="23866" y="587"/>
                  </a:cubicBezTo>
                  <a:cubicBezTo>
                    <a:pt x="23866" y="514"/>
                    <a:pt x="23829" y="477"/>
                    <a:pt x="23793" y="440"/>
                  </a:cubicBezTo>
                  <a:cubicBezTo>
                    <a:pt x="23756" y="440"/>
                    <a:pt x="23719" y="440"/>
                    <a:pt x="23646" y="440"/>
                  </a:cubicBezTo>
                  <a:cubicBezTo>
                    <a:pt x="22729" y="954"/>
                    <a:pt x="21740" y="1320"/>
                    <a:pt x="20713" y="1577"/>
                  </a:cubicBezTo>
                  <a:cubicBezTo>
                    <a:pt x="20640" y="1577"/>
                    <a:pt x="20566" y="1577"/>
                    <a:pt x="20530" y="1503"/>
                  </a:cubicBezTo>
                  <a:cubicBezTo>
                    <a:pt x="20456" y="1430"/>
                    <a:pt x="20346" y="1320"/>
                    <a:pt x="20273" y="1247"/>
                  </a:cubicBezTo>
                  <a:cubicBezTo>
                    <a:pt x="19833" y="880"/>
                    <a:pt x="19357" y="587"/>
                    <a:pt x="18843" y="404"/>
                  </a:cubicBezTo>
                  <a:cubicBezTo>
                    <a:pt x="18184" y="110"/>
                    <a:pt x="17450" y="0"/>
                    <a:pt x="16680" y="37"/>
                  </a:cubicBezTo>
                  <a:cubicBezTo>
                    <a:pt x="15251" y="147"/>
                    <a:pt x="13894" y="844"/>
                    <a:pt x="13014" y="1980"/>
                  </a:cubicBezTo>
                  <a:cubicBezTo>
                    <a:pt x="12538" y="2530"/>
                    <a:pt x="12171" y="3227"/>
                    <a:pt x="12025" y="3923"/>
                  </a:cubicBezTo>
                  <a:cubicBezTo>
                    <a:pt x="11841" y="4620"/>
                    <a:pt x="11841" y="5316"/>
                    <a:pt x="11951" y="6013"/>
                  </a:cubicBezTo>
                  <a:cubicBezTo>
                    <a:pt x="11951" y="6159"/>
                    <a:pt x="11951" y="6159"/>
                    <a:pt x="11841" y="6159"/>
                  </a:cubicBezTo>
                  <a:cubicBezTo>
                    <a:pt x="7882" y="5536"/>
                    <a:pt x="4546" y="4106"/>
                    <a:pt x="1870" y="1064"/>
                  </a:cubicBezTo>
                  <a:cubicBezTo>
                    <a:pt x="1760" y="917"/>
                    <a:pt x="1686" y="917"/>
                    <a:pt x="1613" y="1064"/>
                  </a:cubicBezTo>
                  <a:cubicBezTo>
                    <a:pt x="440" y="2860"/>
                    <a:pt x="990" y="5683"/>
                    <a:pt x="2456" y="7076"/>
                  </a:cubicBezTo>
                  <a:cubicBezTo>
                    <a:pt x="2676" y="7259"/>
                    <a:pt x="2860" y="7442"/>
                    <a:pt x="3080" y="7589"/>
                  </a:cubicBezTo>
                  <a:cubicBezTo>
                    <a:pt x="2420" y="7552"/>
                    <a:pt x="1760" y="7369"/>
                    <a:pt x="1137" y="7076"/>
                  </a:cubicBezTo>
                  <a:cubicBezTo>
                    <a:pt x="1027" y="7003"/>
                    <a:pt x="990" y="7039"/>
                    <a:pt x="953" y="7149"/>
                  </a:cubicBezTo>
                  <a:cubicBezTo>
                    <a:pt x="953" y="7332"/>
                    <a:pt x="953" y="7552"/>
                    <a:pt x="990" y="7736"/>
                  </a:cubicBezTo>
                  <a:cubicBezTo>
                    <a:pt x="1247" y="9569"/>
                    <a:pt x="2420" y="11108"/>
                    <a:pt x="4143" y="11805"/>
                  </a:cubicBezTo>
                  <a:cubicBezTo>
                    <a:pt x="4363" y="11915"/>
                    <a:pt x="4546" y="11988"/>
                    <a:pt x="4766" y="12025"/>
                  </a:cubicBezTo>
                  <a:cubicBezTo>
                    <a:pt x="4143" y="12135"/>
                    <a:pt x="3519" y="12172"/>
                    <a:pt x="2896" y="12062"/>
                  </a:cubicBezTo>
                  <a:cubicBezTo>
                    <a:pt x="2750" y="12062"/>
                    <a:pt x="2713" y="12098"/>
                    <a:pt x="2750" y="12245"/>
                  </a:cubicBezTo>
                  <a:cubicBezTo>
                    <a:pt x="3593" y="14518"/>
                    <a:pt x="5389" y="15178"/>
                    <a:pt x="6746" y="15581"/>
                  </a:cubicBezTo>
                  <a:cubicBezTo>
                    <a:pt x="6892" y="15581"/>
                    <a:pt x="7075" y="15581"/>
                    <a:pt x="7259" y="15654"/>
                  </a:cubicBezTo>
                  <a:lnTo>
                    <a:pt x="7222" y="15654"/>
                  </a:lnTo>
                  <a:cubicBezTo>
                    <a:pt x="6782" y="16351"/>
                    <a:pt x="5242" y="16864"/>
                    <a:pt x="4509" y="17121"/>
                  </a:cubicBezTo>
                  <a:cubicBezTo>
                    <a:pt x="3190" y="17597"/>
                    <a:pt x="1796" y="17781"/>
                    <a:pt x="403" y="17634"/>
                  </a:cubicBezTo>
                  <a:cubicBezTo>
                    <a:pt x="183" y="17597"/>
                    <a:pt x="147" y="17597"/>
                    <a:pt x="73" y="17634"/>
                  </a:cubicBezTo>
                  <a:cubicBezTo>
                    <a:pt x="0" y="17671"/>
                    <a:pt x="73" y="17744"/>
                    <a:pt x="147" y="17781"/>
                  </a:cubicBezTo>
                  <a:cubicBezTo>
                    <a:pt x="403" y="17964"/>
                    <a:pt x="697" y="18147"/>
                    <a:pt x="990" y="18294"/>
                  </a:cubicBezTo>
                  <a:cubicBezTo>
                    <a:pt x="1870" y="18770"/>
                    <a:pt x="2786" y="19137"/>
                    <a:pt x="3739" y="19394"/>
                  </a:cubicBezTo>
                  <a:cubicBezTo>
                    <a:pt x="8689" y="20750"/>
                    <a:pt x="14298" y="19760"/>
                    <a:pt x="17964" y="16058"/>
                  </a:cubicBezTo>
                  <a:cubicBezTo>
                    <a:pt x="20896" y="13161"/>
                    <a:pt x="21923" y="9202"/>
                    <a:pt x="21923" y="5170"/>
                  </a:cubicBezTo>
                  <a:cubicBezTo>
                    <a:pt x="21923" y="5023"/>
                    <a:pt x="22106" y="4913"/>
                    <a:pt x="22216" y="4840"/>
                  </a:cubicBezTo>
                  <a:cubicBezTo>
                    <a:pt x="22986" y="4290"/>
                    <a:pt x="24122" y="3593"/>
                    <a:pt x="24672" y="2823"/>
                  </a:cubicBezTo>
                  <a:cubicBezTo>
                    <a:pt x="24819" y="2677"/>
                    <a:pt x="25332" y="2493"/>
                    <a:pt x="25332" y="2457"/>
                  </a:cubicBezTo>
                  <a:lnTo>
                    <a:pt x="25332" y="2457"/>
                  </a:lnTo>
                  <a:cubicBezTo>
                    <a:pt x="25369" y="2347"/>
                    <a:pt x="24819" y="2383"/>
                    <a:pt x="24709" y="2420"/>
                  </a:cubicBezTo>
                  <a:close/>
                </a:path>
              </a:pathLst>
            </a:custGeom>
            <a:noFill/>
            <a:ln w="285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 name="Google Shape;609;p43"/>
          <p:cNvGrpSpPr/>
          <p:nvPr/>
        </p:nvGrpSpPr>
        <p:grpSpPr>
          <a:xfrm>
            <a:off x="482066" y="3594292"/>
            <a:ext cx="436557" cy="439679"/>
            <a:chOff x="1605325" y="2204025"/>
            <a:chExt cx="1279475" cy="1288625"/>
          </a:xfrm>
        </p:grpSpPr>
        <p:sp>
          <p:nvSpPr>
            <p:cNvPr id="610" name="Google Shape;610;p43"/>
            <p:cNvSpPr/>
            <p:nvPr/>
          </p:nvSpPr>
          <p:spPr>
            <a:xfrm>
              <a:off x="1605325" y="2204025"/>
              <a:ext cx="1279475" cy="1288625"/>
            </a:xfrm>
            <a:custGeom>
              <a:avLst/>
              <a:gdLst/>
              <a:ahLst/>
              <a:cxnLst/>
              <a:rect l="l" t="t" r="r" b="b"/>
              <a:pathLst>
                <a:path w="51179" h="51545" fill="none" extrusionOk="0">
                  <a:moveTo>
                    <a:pt x="39520" y="44176"/>
                  </a:moveTo>
                  <a:cubicBezTo>
                    <a:pt x="29512" y="51545"/>
                    <a:pt x="15471" y="49712"/>
                    <a:pt x="7736" y="39997"/>
                  </a:cubicBezTo>
                  <a:cubicBezTo>
                    <a:pt x="0" y="30318"/>
                    <a:pt x="1320" y="16204"/>
                    <a:pt x="10742" y="8102"/>
                  </a:cubicBezTo>
                  <a:cubicBezTo>
                    <a:pt x="20163" y="0"/>
                    <a:pt x="34278" y="770"/>
                    <a:pt x="42710" y="9899"/>
                  </a:cubicBezTo>
                  <a:cubicBezTo>
                    <a:pt x="51178" y="18990"/>
                    <a:pt x="50921" y="33141"/>
                    <a:pt x="42123" y="41940"/>
                  </a:cubicBezTo>
                </a:path>
              </a:pathLst>
            </a:custGeom>
            <a:noFill/>
            <a:ln w="28575" cap="flat" cmpd="sng">
              <a:solidFill>
                <a:schemeClr val="accent2"/>
              </a:solidFill>
              <a:prstDash val="solid"/>
              <a:miter lim="366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3"/>
            <p:cNvSpPr/>
            <p:nvPr/>
          </p:nvSpPr>
          <p:spPr>
            <a:xfrm>
              <a:off x="2355025" y="2646700"/>
              <a:ext cx="80675" cy="80675"/>
            </a:xfrm>
            <a:custGeom>
              <a:avLst/>
              <a:gdLst/>
              <a:ahLst/>
              <a:cxnLst/>
              <a:rect l="l" t="t" r="r" b="b"/>
              <a:pathLst>
                <a:path w="3227" h="3227" fill="none" extrusionOk="0">
                  <a:moveTo>
                    <a:pt x="1870" y="37"/>
                  </a:moveTo>
                  <a:cubicBezTo>
                    <a:pt x="624" y="0"/>
                    <a:pt x="0" y="1467"/>
                    <a:pt x="844" y="2346"/>
                  </a:cubicBezTo>
                  <a:cubicBezTo>
                    <a:pt x="1723" y="3226"/>
                    <a:pt x="3190" y="2640"/>
                    <a:pt x="3227" y="1393"/>
                  </a:cubicBezTo>
                  <a:cubicBezTo>
                    <a:pt x="3227" y="660"/>
                    <a:pt x="2603" y="37"/>
                    <a:pt x="1870" y="37"/>
                  </a:cubicBezTo>
                  <a:close/>
                </a:path>
              </a:pathLst>
            </a:custGeom>
            <a:noFill/>
            <a:ln w="28575" cap="flat" cmpd="sng">
              <a:solidFill>
                <a:schemeClr val="accent2"/>
              </a:solidFill>
              <a:prstDash val="solid"/>
              <a:miter lim="366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3"/>
            <p:cNvSpPr/>
            <p:nvPr/>
          </p:nvSpPr>
          <p:spPr>
            <a:xfrm>
              <a:off x="2061750" y="2700775"/>
              <a:ext cx="331800" cy="331800"/>
            </a:xfrm>
            <a:custGeom>
              <a:avLst/>
              <a:gdLst/>
              <a:ahLst/>
              <a:cxnLst/>
              <a:rect l="l" t="t" r="r" b="b"/>
              <a:pathLst>
                <a:path w="13272" h="13272" fill="none" extrusionOk="0">
                  <a:moveTo>
                    <a:pt x="7589" y="37"/>
                  </a:moveTo>
                  <a:cubicBezTo>
                    <a:pt x="2530" y="0"/>
                    <a:pt x="0" y="6122"/>
                    <a:pt x="3556" y="9715"/>
                  </a:cubicBezTo>
                  <a:cubicBezTo>
                    <a:pt x="7149" y="13271"/>
                    <a:pt x="13271" y="10742"/>
                    <a:pt x="13271" y="5682"/>
                  </a:cubicBezTo>
                  <a:cubicBezTo>
                    <a:pt x="13235" y="2566"/>
                    <a:pt x="10705" y="37"/>
                    <a:pt x="7589" y="37"/>
                  </a:cubicBezTo>
                  <a:close/>
                </a:path>
              </a:pathLst>
            </a:custGeom>
            <a:noFill/>
            <a:ln w="28575" cap="flat" cmpd="sng">
              <a:solidFill>
                <a:schemeClr val="accent2"/>
              </a:solidFill>
              <a:prstDash val="solid"/>
              <a:miter lim="366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3"/>
            <p:cNvSpPr/>
            <p:nvPr/>
          </p:nvSpPr>
          <p:spPr>
            <a:xfrm>
              <a:off x="1961850" y="2555050"/>
              <a:ext cx="576500" cy="576500"/>
            </a:xfrm>
            <a:custGeom>
              <a:avLst/>
              <a:gdLst/>
              <a:ahLst/>
              <a:cxnLst/>
              <a:rect l="l" t="t" r="r" b="b"/>
              <a:pathLst>
                <a:path w="23060" h="23060" fill="none" extrusionOk="0">
                  <a:moveTo>
                    <a:pt x="16131" y="23059"/>
                  </a:moveTo>
                  <a:lnTo>
                    <a:pt x="6929" y="23059"/>
                  </a:lnTo>
                  <a:cubicBezTo>
                    <a:pt x="3116" y="23059"/>
                    <a:pt x="0" y="19943"/>
                    <a:pt x="0" y="16131"/>
                  </a:cubicBezTo>
                  <a:lnTo>
                    <a:pt x="0" y="6929"/>
                  </a:lnTo>
                  <a:cubicBezTo>
                    <a:pt x="0" y="3116"/>
                    <a:pt x="3116" y="0"/>
                    <a:pt x="6929" y="0"/>
                  </a:cubicBezTo>
                  <a:lnTo>
                    <a:pt x="16131" y="0"/>
                  </a:lnTo>
                  <a:cubicBezTo>
                    <a:pt x="19943" y="0"/>
                    <a:pt x="23059" y="3116"/>
                    <a:pt x="23059" y="6929"/>
                  </a:cubicBezTo>
                  <a:lnTo>
                    <a:pt x="23059" y="16131"/>
                  </a:lnTo>
                  <a:cubicBezTo>
                    <a:pt x="23059" y="19943"/>
                    <a:pt x="19943" y="23059"/>
                    <a:pt x="16131" y="23059"/>
                  </a:cubicBezTo>
                  <a:close/>
                </a:path>
              </a:pathLst>
            </a:custGeom>
            <a:noFill/>
            <a:ln w="28575" cap="flat" cmpd="sng">
              <a:solidFill>
                <a:schemeClr val="accent2"/>
              </a:solidFill>
              <a:prstDash val="solid"/>
              <a:miter lim="366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 name="Google Shape;614;p43"/>
          <p:cNvGrpSpPr/>
          <p:nvPr/>
        </p:nvGrpSpPr>
        <p:grpSpPr>
          <a:xfrm>
            <a:off x="7867758" y="4210635"/>
            <a:ext cx="1531794" cy="1542376"/>
            <a:chOff x="4690275" y="605625"/>
            <a:chExt cx="1281300" cy="1290475"/>
          </a:xfrm>
        </p:grpSpPr>
        <p:sp>
          <p:nvSpPr>
            <p:cNvPr id="615" name="Google Shape;615;p43"/>
            <p:cNvSpPr/>
            <p:nvPr/>
          </p:nvSpPr>
          <p:spPr>
            <a:xfrm>
              <a:off x="5167775" y="880575"/>
              <a:ext cx="339125" cy="731400"/>
            </a:xfrm>
            <a:custGeom>
              <a:avLst/>
              <a:gdLst/>
              <a:ahLst/>
              <a:cxnLst/>
              <a:rect l="l" t="t" r="r" b="b"/>
              <a:pathLst>
                <a:path w="13565" h="29256" fill="none" extrusionOk="0">
                  <a:moveTo>
                    <a:pt x="2970" y="14738"/>
                  </a:moveTo>
                  <a:lnTo>
                    <a:pt x="2970" y="28889"/>
                  </a:lnTo>
                  <a:cubicBezTo>
                    <a:pt x="2970" y="29072"/>
                    <a:pt x="3153" y="29256"/>
                    <a:pt x="3337" y="29256"/>
                  </a:cubicBezTo>
                  <a:lnTo>
                    <a:pt x="8616" y="29256"/>
                  </a:lnTo>
                  <a:cubicBezTo>
                    <a:pt x="8799" y="29256"/>
                    <a:pt x="8982" y="29072"/>
                    <a:pt x="8982" y="28889"/>
                  </a:cubicBezTo>
                  <a:lnTo>
                    <a:pt x="8982" y="14518"/>
                  </a:lnTo>
                  <a:lnTo>
                    <a:pt x="12795" y="14518"/>
                  </a:lnTo>
                  <a:cubicBezTo>
                    <a:pt x="12978" y="14518"/>
                    <a:pt x="13125" y="14372"/>
                    <a:pt x="13162" y="14188"/>
                  </a:cubicBezTo>
                  <a:lnTo>
                    <a:pt x="13528" y="9826"/>
                  </a:lnTo>
                  <a:cubicBezTo>
                    <a:pt x="13528" y="9606"/>
                    <a:pt x="13382" y="9423"/>
                    <a:pt x="13162" y="9423"/>
                  </a:cubicBezTo>
                  <a:lnTo>
                    <a:pt x="8982" y="9423"/>
                  </a:lnTo>
                  <a:lnTo>
                    <a:pt x="8982" y="6380"/>
                  </a:lnTo>
                  <a:cubicBezTo>
                    <a:pt x="8982" y="5647"/>
                    <a:pt x="9569" y="5060"/>
                    <a:pt x="10265" y="5060"/>
                  </a:cubicBezTo>
                  <a:lnTo>
                    <a:pt x="13198" y="5060"/>
                  </a:lnTo>
                  <a:cubicBezTo>
                    <a:pt x="13418" y="5060"/>
                    <a:pt x="13565" y="4913"/>
                    <a:pt x="13565" y="4693"/>
                  </a:cubicBezTo>
                  <a:lnTo>
                    <a:pt x="13565" y="367"/>
                  </a:lnTo>
                  <a:cubicBezTo>
                    <a:pt x="13565" y="147"/>
                    <a:pt x="13418" y="1"/>
                    <a:pt x="13198" y="1"/>
                  </a:cubicBezTo>
                  <a:lnTo>
                    <a:pt x="8249" y="1"/>
                  </a:lnTo>
                  <a:cubicBezTo>
                    <a:pt x="5353" y="1"/>
                    <a:pt x="2970" y="2347"/>
                    <a:pt x="2970" y="5280"/>
                  </a:cubicBezTo>
                  <a:lnTo>
                    <a:pt x="2970" y="9423"/>
                  </a:lnTo>
                  <a:lnTo>
                    <a:pt x="367" y="9423"/>
                  </a:lnTo>
                  <a:cubicBezTo>
                    <a:pt x="147" y="9423"/>
                    <a:pt x="1" y="9606"/>
                    <a:pt x="1" y="9826"/>
                  </a:cubicBezTo>
                  <a:lnTo>
                    <a:pt x="1" y="14152"/>
                  </a:lnTo>
                  <a:cubicBezTo>
                    <a:pt x="1" y="14335"/>
                    <a:pt x="147" y="14518"/>
                    <a:pt x="367" y="14518"/>
                  </a:cubicBezTo>
                  <a:lnTo>
                    <a:pt x="2970" y="14518"/>
                  </a:lnTo>
                  <a:close/>
                </a:path>
              </a:pathLst>
            </a:custGeom>
            <a:noFill/>
            <a:ln w="2857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3"/>
            <p:cNvSpPr/>
            <p:nvPr/>
          </p:nvSpPr>
          <p:spPr>
            <a:xfrm>
              <a:off x="4690275" y="605625"/>
              <a:ext cx="1281300" cy="1290475"/>
            </a:xfrm>
            <a:custGeom>
              <a:avLst/>
              <a:gdLst/>
              <a:ahLst/>
              <a:cxnLst/>
              <a:rect l="l" t="t" r="r" b="b"/>
              <a:pathLst>
                <a:path w="51252" h="51619" fill="none" extrusionOk="0">
                  <a:moveTo>
                    <a:pt x="39630" y="44213"/>
                  </a:moveTo>
                  <a:cubicBezTo>
                    <a:pt x="29622" y="51618"/>
                    <a:pt x="15545" y="49785"/>
                    <a:pt x="7773" y="40107"/>
                  </a:cubicBezTo>
                  <a:cubicBezTo>
                    <a:pt x="1" y="30392"/>
                    <a:pt x="1284" y="16278"/>
                    <a:pt x="10705" y="8139"/>
                  </a:cubicBezTo>
                  <a:cubicBezTo>
                    <a:pt x="20127" y="1"/>
                    <a:pt x="34278" y="734"/>
                    <a:pt x="42746" y="9862"/>
                  </a:cubicBezTo>
                  <a:cubicBezTo>
                    <a:pt x="51252" y="18954"/>
                    <a:pt x="50995" y="33142"/>
                    <a:pt x="42233" y="41940"/>
                  </a:cubicBezTo>
                </a:path>
              </a:pathLst>
            </a:custGeom>
            <a:noFill/>
            <a:ln w="2857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 name="Google Shape;617;p43"/>
          <p:cNvSpPr/>
          <p:nvPr/>
        </p:nvSpPr>
        <p:spPr>
          <a:xfrm rot="9700648">
            <a:off x="7300993" y="4934065"/>
            <a:ext cx="435162" cy="383363"/>
          </a:xfrm>
          <a:prstGeom prst="mathMultiply">
            <a:avLst>
              <a:gd name="adj1" fmla="val 23520"/>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 name="Google Shape;618;p43"/>
          <p:cNvGrpSpPr/>
          <p:nvPr/>
        </p:nvGrpSpPr>
        <p:grpSpPr>
          <a:xfrm>
            <a:off x="7785428" y="4120891"/>
            <a:ext cx="449991" cy="453218"/>
            <a:chOff x="1605325" y="645950"/>
            <a:chExt cx="1279475" cy="1288650"/>
          </a:xfrm>
        </p:grpSpPr>
        <p:sp>
          <p:nvSpPr>
            <p:cNvPr id="619" name="Google Shape;619;p43"/>
            <p:cNvSpPr/>
            <p:nvPr/>
          </p:nvSpPr>
          <p:spPr>
            <a:xfrm>
              <a:off x="1605325" y="645950"/>
              <a:ext cx="1279475" cy="1288650"/>
            </a:xfrm>
            <a:custGeom>
              <a:avLst/>
              <a:gdLst/>
              <a:ahLst/>
              <a:cxnLst/>
              <a:rect l="l" t="t" r="r" b="b"/>
              <a:pathLst>
                <a:path w="51179" h="51546" fill="none" extrusionOk="0">
                  <a:moveTo>
                    <a:pt x="39520" y="44176"/>
                  </a:moveTo>
                  <a:cubicBezTo>
                    <a:pt x="29549" y="51545"/>
                    <a:pt x="15508" y="49712"/>
                    <a:pt x="7736" y="39997"/>
                  </a:cubicBezTo>
                  <a:cubicBezTo>
                    <a:pt x="0" y="30319"/>
                    <a:pt x="1320" y="16205"/>
                    <a:pt x="10742" y="8103"/>
                  </a:cubicBezTo>
                  <a:cubicBezTo>
                    <a:pt x="20163" y="1"/>
                    <a:pt x="34278" y="807"/>
                    <a:pt x="42710" y="9899"/>
                  </a:cubicBezTo>
                  <a:cubicBezTo>
                    <a:pt x="51178" y="18991"/>
                    <a:pt x="50921" y="33142"/>
                    <a:pt x="42123" y="41940"/>
                  </a:cubicBezTo>
                </a:path>
              </a:pathLst>
            </a:custGeom>
            <a:noFill/>
            <a:ln w="285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3"/>
            <p:cNvSpPr/>
            <p:nvPr/>
          </p:nvSpPr>
          <p:spPr>
            <a:xfrm>
              <a:off x="1932525" y="1035475"/>
              <a:ext cx="634225" cy="518775"/>
            </a:xfrm>
            <a:custGeom>
              <a:avLst/>
              <a:gdLst/>
              <a:ahLst/>
              <a:cxnLst/>
              <a:rect l="l" t="t" r="r" b="b"/>
              <a:pathLst>
                <a:path w="25369" h="20751" fill="none" extrusionOk="0">
                  <a:moveTo>
                    <a:pt x="24709" y="2420"/>
                  </a:moveTo>
                  <a:cubicBezTo>
                    <a:pt x="23866" y="2750"/>
                    <a:pt x="22949" y="3007"/>
                    <a:pt x="22033" y="3117"/>
                  </a:cubicBezTo>
                  <a:cubicBezTo>
                    <a:pt x="22399" y="3043"/>
                    <a:pt x="22839" y="2347"/>
                    <a:pt x="23096" y="2053"/>
                  </a:cubicBezTo>
                  <a:cubicBezTo>
                    <a:pt x="23426" y="1613"/>
                    <a:pt x="23683" y="1100"/>
                    <a:pt x="23866" y="587"/>
                  </a:cubicBezTo>
                  <a:cubicBezTo>
                    <a:pt x="23866" y="514"/>
                    <a:pt x="23829" y="477"/>
                    <a:pt x="23793" y="440"/>
                  </a:cubicBezTo>
                  <a:cubicBezTo>
                    <a:pt x="23756" y="440"/>
                    <a:pt x="23719" y="440"/>
                    <a:pt x="23646" y="440"/>
                  </a:cubicBezTo>
                  <a:cubicBezTo>
                    <a:pt x="22729" y="954"/>
                    <a:pt x="21740" y="1320"/>
                    <a:pt x="20713" y="1577"/>
                  </a:cubicBezTo>
                  <a:cubicBezTo>
                    <a:pt x="20640" y="1577"/>
                    <a:pt x="20566" y="1577"/>
                    <a:pt x="20530" y="1503"/>
                  </a:cubicBezTo>
                  <a:cubicBezTo>
                    <a:pt x="20456" y="1430"/>
                    <a:pt x="20346" y="1320"/>
                    <a:pt x="20273" y="1247"/>
                  </a:cubicBezTo>
                  <a:cubicBezTo>
                    <a:pt x="19833" y="880"/>
                    <a:pt x="19357" y="587"/>
                    <a:pt x="18843" y="404"/>
                  </a:cubicBezTo>
                  <a:cubicBezTo>
                    <a:pt x="18184" y="110"/>
                    <a:pt x="17450" y="0"/>
                    <a:pt x="16680" y="37"/>
                  </a:cubicBezTo>
                  <a:cubicBezTo>
                    <a:pt x="15251" y="147"/>
                    <a:pt x="13894" y="844"/>
                    <a:pt x="13014" y="1980"/>
                  </a:cubicBezTo>
                  <a:cubicBezTo>
                    <a:pt x="12538" y="2530"/>
                    <a:pt x="12171" y="3227"/>
                    <a:pt x="12025" y="3923"/>
                  </a:cubicBezTo>
                  <a:cubicBezTo>
                    <a:pt x="11841" y="4620"/>
                    <a:pt x="11841" y="5316"/>
                    <a:pt x="11951" y="6013"/>
                  </a:cubicBezTo>
                  <a:cubicBezTo>
                    <a:pt x="11951" y="6159"/>
                    <a:pt x="11951" y="6159"/>
                    <a:pt x="11841" y="6159"/>
                  </a:cubicBezTo>
                  <a:cubicBezTo>
                    <a:pt x="7882" y="5536"/>
                    <a:pt x="4546" y="4106"/>
                    <a:pt x="1870" y="1064"/>
                  </a:cubicBezTo>
                  <a:cubicBezTo>
                    <a:pt x="1760" y="917"/>
                    <a:pt x="1686" y="917"/>
                    <a:pt x="1613" y="1064"/>
                  </a:cubicBezTo>
                  <a:cubicBezTo>
                    <a:pt x="440" y="2860"/>
                    <a:pt x="990" y="5683"/>
                    <a:pt x="2456" y="7076"/>
                  </a:cubicBezTo>
                  <a:cubicBezTo>
                    <a:pt x="2676" y="7259"/>
                    <a:pt x="2860" y="7442"/>
                    <a:pt x="3080" y="7589"/>
                  </a:cubicBezTo>
                  <a:cubicBezTo>
                    <a:pt x="2420" y="7552"/>
                    <a:pt x="1760" y="7369"/>
                    <a:pt x="1137" y="7076"/>
                  </a:cubicBezTo>
                  <a:cubicBezTo>
                    <a:pt x="1027" y="7003"/>
                    <a:pt x="990" y="7039"/>
                    <a:pt x="953" y="7149"/>
                  </a:cubicBezTo>
                  <a:cubicBezTo>
                    <a:pt x="953" y="7332"/>
                    <a:pt x="953" y="7552"/>
                    <a:pt x="990" y="7736"/>
                  </a:cubicBezTo>
                  <a:cubicBezTo>
                    <a:pt x="1247" y="9569"/>
                    <a:pt x="2420" y="11108"/>
                    <a:pt x="4143" y="11805"/>
                  </a:cubicBezTo>
                  <a:cubicBezTo>
                    <a:pt x="4363" y="11915"/>
                    <a:pt x="4546" y="11988"/>
                    <a:pt x="4766" y="12025"/>
                  </a:cubicBezTo>
                  <a:cubicBezTo>
                    <a:pt x="4143" y="12135"/>
                    <a:pt x="3519" y="12172"/>
                    <a:pt x="2896" y="12062"/>
                  </a:cubicBezTo>
                  <a:cubicBezTo>
                    <a:pt x="2750" y="12062"/>
                    <a:pt x="2713" y="12098"/>
                    <a:pt x="2750" y="12245"/>
                  </a:cubicBezTo>
                  <a:cubicBezTo>
                    <a:pt x="3593" y="14518"/>
                    <a:pt x="5389" y="15178"/>
                    <a:pt x="6746" y="15581"/>
                  </a:cubicBezTo>
                  <a:cubicBezTo>
                    <a:pt x="6892" y="15581"/>
                    <a:pt x="7075" y="15581"/>
                    <a:pt x="7259" y="15654"/>
                  </a:cubicBezTo>
                  <a:lnTo>
                    <a:pt x="7222" y="15654"/>
                  </a:lnTo>
                  <a:cubicBezTo>
                    <a:pt x="6782" y="16351"/>
                    <a:pt x="5242" y="16864"/>
                    <a:pt x="4509" y="17121"/>
                  </a:cubicBezTo>
                  <a:cubicBezTo>
                    <a:pt x="3190" y="17597"/>
                    <a:pt x="1796" y="17781"/>
                    <a:pt x="403" y="17634"/>
                  </a:cubicBezTo>
                  <a:cubicBezTo>
                    <a:pt x="183" y="17597"/>
                    <a:pt x="147" y="17597"/>
                    <a:pt x="73" y="17634"/>
                  </a:cubicBezTo>
                  <a:cubicBezTo>
                    <a:pt x="0" y="17671"/>
                    <a:pt x="73" y="17744"/>
                    <a:pt x="147" y="17781"/>
                  </a:cubicBezTo>
                  <a:cubicBezTo>
                    <a:pt x="403" y="17964"/>
                    <a:pt x="697" y="18147"/>
                    <a:pt x="990" y="18294"/>
                  </a:cubicBezTo>
                  <a:cubicBezTo>
                    <a:pt x="1870" y="18770"/>
                    <a:pt x="2786" y="19137"/>
                    <a:pt x="3739" y="19394"/>
                  </a:cubicBezTo>
                  <a:cubicBezTo>
                    <a:pt x="8689" y="20750"/>
                    <a:pt x="14298" y="19760"/>
                    <a:pt x="17964" y="16058"/>
                  </a:cubicBezTo>
                  <a:cubicBezTo>
                    <a:pt x="20896" y="13161"/>
                    <a:pt x="21923" y="9202"/>
                    <a:pt x="21923" y="5170"/>
                  </a:cubicBezTo>
                  <a:cubicBezTo>
                    <a:pt x="21923" y="5023"/>
                    <a:pt x="22106" y="4913"/>
                    <a:pt x="22216" y="4840"/>
                  </a:cubicBezTo>
                  <a:cubicBezTo>
                    <a:pt x="22986" y="4290"/>
                    <a:pt x="24122" y="3593"/>
                    <a:pt x="24672" y="2823"/>
                  </a:cubicBezTo>
                  <a:cubicBezTo>
                    <a:pt x="24819" y="2677"/>
                    <a:pt x="25332" y="2493"/>
                    <a:pt x="25332" y="2457"/>
                  </a:cubicBezTo>
                  <a:lnTo>
                    <a:pt x="25332" y="2457"/>
                  </a:lnTo>
                  <a:cubicBezTo>
                    <a:pt x="25369" y="2347"/>
                    <a:pt x="24819" y="2383"/>
                    <a:pt x="24709" y="2420"/>
                  </a:cubicBezTo>
                  <a:close/>
                </a:path>
              </a:pathLst>
            </a:custGeom>
            <a:noFill/>
            <a:ln w="285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43"/>
          <p:cNvSpPr/>
          <p:nvPr/>
        </p:nvSpPr>
        <p:spPr>
          <a:xfrm rot="9426439">
            <a:off x="7500663" y="4427251"/>
            <a:ext cx="594962" cy="625140"/>
          </a:xfrm>
          <a:prstGeom prst="lightningBolt">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3"/>
          <p:cNvSpPr txBox="1">
            <a:spLocks noGrp="1"/>
          </p:cNvSpPr>
          <p:nvPr>
            <p:ph type="subTitle" idx="2"/>
          </p:nvPr>
        </p:nvSpPr>
        <p:spPr>
          <a:xfrm>
            <a:off x="2775475" y="2409411"/>
            <a:ext cx="3725100" cy="62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SOCIAL MEDIA</a:t>
            </a:r>
            <a:endParaRPr/>
          </a:p>
        </p:txBody>
      </p:sp>
      <p:pic>
        <p:nvPicPr>
          <p:cNvPr id="623" name="Google Shape;623;p43"/>
          <p:cNvPicPr preferRelativeResize="0"/>
          <p:nvPr/>
        </p:nvPicPr>
        <p:blipFill rotWithShape="1">
          <a:blip r:embed="rId4">
            <a:alphaModFix/>
          </a:blip>
          <a:srcRect l="10705" t="14822" r="15104" b="9437"/>
          <a:stretch/>
        </p:blipFill>
        <p:spPr>
          <a:xfrm>
            <a:off x="3962950" y="4020901"/>
            <a:ext cx="511500" cy="522249"/>
          </a:xfrm>
          <a:prstGeom prst="rect">
            <a:avLst/>
          </a:prstGeom>
          <a:noFill/>
          <a:ln>
            <a:noFill/>
          </a:ln>
          <a:effectLst>
            <a:outerShdw blurRad="200025" dist="114300" dir="9000000" algn="bl" rotWithShape="0">
              <a:schemeClr val="dk1">
                <a:alpha val="50000"/>
              </a:schemeClr>
            </a:outerShdw>
          </a:effectLst>
        </p:spPr>
      </p:pic>
      <p:pic>
        <p:nvPicPr>
          <p:cNvPr id="624" name="Google Shape;624;p43" title="logo-dark.jpg"/>
          <p:cNvPicPr preferRelativeResize="0"/>
          <p:nvPr/>
        </p:nvPicPr>
        <p:blipFill rotWithShape="1">
          <a:blip r:embed="rId5">
            <a:alphaModFix/>
          </a:blip>
          <a:srcRect l="-3128" t="1903" r="1232"/>
          <a:stretch/>
        </p:blipFill>
        <p:spPr>
          <a:xfrm>
            <a:off x="4762750" y="3919500"/>
            <a:ext cx="791250" cy="623656"/>
          </a:xfrm>
          <a:prstGeom prst="rect">
            <a:avLst/>
          </a:prstGeom>
          <a:noFill/>
          <a:ln>
            <a:noFill/>
          </a:ln>
          <a:effectLst>
            <a:outerShdw blurRad="200025" dist="114300" dir="9000000" algn="bl" rotWithShape="0">
              <a:schemeClr val="dk1">
                <a:alpha val="50000"/>
              </a:scheme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account&#10;&#10;AI-generated content may be incorrect.">
            <a:extLst>
              <a:ext uri="{FF2B5EF4-FFF2-40B4-BE49-F238E27FC236}">
                <a16:creationId xmlns:a16="http://schemas.microsoft.com/office/drawing/2014/main" id="{E0A44EDA-5014-37C9-2FB1-47D1A216EF1C}"/>
              </a:ext>
            </a:extLst>
          </p:cNvPr>
          <p:cNvPicPr>
            <a:picLocks noChangeAspect="1"/>
          </p:cNvPicPr>
          <p:nvPr/>
        </p:nvPicPr>
        <p:blipFill>
          <a:blip r:embed="rId2"/>
          <a:stretch>
            <a:fillRect/>
          </a:stretch>
        </p:blipFill>
        <p:spPr>
          <a:xfrm>
            <a:off x="3594670" y="231654"/>
            <a:ext cx="5381143" cy="301533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5" name="Rectangle: Rounded Corners 4">
            <a:extLst>
              <a:ext uri="{FF2B5EF4-FFF2-40B4-BE49-F238E27FC236}">
                <a16:creationId xmlns:a16="http://schemas.microsoft.com/office/drawing/2014/main" id="{084025D5-5C03-AADF-E228-B69D68682D54}"/>
              </a:ext>
            </a:extLst>
          </p:cNvPr>
          <p:cNvSpPr/>
          <p:nvPr/>
        </p:nvSpPr>
        <p:spPr>
          <a:xfrm>
            <a:off x="2426785" y="3353649"/>
            <a:ext cx="6746818" cy="1623490"/>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 name="TextBox 5">
            <a:extLst>
              <a:ext uri="{FF2B5EF4-FFF2-40B4-BE49-F238E27FC236}">
                <a16:creationId xmlns:a16="http://schemas.microsoft.com/office/drawing/2014/main" id="{73791756-2ED3-77EB-4C6C-7A5B4A1BC7E9}"/>
              </a:ext>
            </a:extLst>
          </p:cNvPr>
          <p:cNvSpPr txBox="1"/>
          <p:nvPr/>
        </p:nvSpPr>
        <p:spPr>
          <a:xfrm>
            <a:off x="2986602" y="3757214"/>
            <a:ext cx="6351462" cy="830997"/>
          </a:xfrm>
          <a:prstGeom prst="rect">
            <a:avLst/>
          </a:prstGeom>
          <a:noFill/>
        </p:spPr>
        <p:txBody>
          <a:bodyPr wrap="square" rtlCol="0">
            <a:spAutoFit/>
          </a:bodyPr>
          <a:lstStyle/>
          <a:p>
            <a:r>
              <a:rPr lang="fa-IR" sz="4800" dirty="0">
                <a:solidFill>
                  <a:schemeClr val="bg1"/>
                </a:solidFill>
                <a:cs typeface="B Nazanin" panose="00000400000000000000" pitchFamily="2" charset="-78"/>
              </a:rPr>
              <a:t>شبکه سازی و بالا بردن کانکشن</a:t>
            </a:r>
            <a:endParaRPr lang="en-US" sz="4800" dirty="0">
              <a:solidFill>
                <a:schemeClr val="bg1"/>
              </a:solidFill>
              <a:cs typeface="B Nazanin" panose="00000400000000000000" pitchFamily="2" charset="-78"/>
            </a:endParaRPr>
          </a:p>
        </p:txBody>
      </p:sp>
      <p:pic>
        <p:nvPicPr>
          <p:cNvPr id="8" name="Picture 7">
            <a:extLst>
              <a:ext uri="{FF2B5EF4-FFF2-40B4-BE49-F238E27FC236}">
                <a16:creationId xmlns:a16="http://schemas.microsoft.com/office/drawing/2014/main" id="{956F9119-B7A1-2A3B-1F82-6AB828586F37}"/>
              </a:ext>
            </a:extLst>
          </p:cNvPr>
          <p:cNvPicPr>
            <a:picLocks noChangeAspect="1"/>
          </p:cNvPicPr>
          <p:nvPr/>
        </p:nvPicPr>
        <p:blipFill>
          <a:blip r:embed="rId3"/>
          <a:stretch>
            <a:fillRect/>
          </a:stretch>
        </p:blipFill>
        <p:spPr>
          <a:xfrm>
            <a:off x="139123" y="269920"/>
            <a:ext cx="2970746" cy="3709405"/>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cxnSp>
        <p:nvCxnSpPr>
          <p:cNvPr id="10" name="Straight Arrow Connector 9">
            <a:extLst>
              <a:ext uri="{FF2B5EF4-FFF2-40B4-BE49-F238E27FC236}">
                <a16:creationId xmlns:a16="http://schemas.microsoft.com/office/drawing/2014/main" id="{D6ABDB57-EAFA-49A2-F93F-5CE6D1B496DC}"/>
              </a:ext>
            </a:extLst>
          </p:cNvPr>
          <p:cNvCxnSpPr/>
          <p:nvPr/>
        </p:nvCxnSpPr>
        <p:spPr>
          <a:xfrm flipV="1">
            <a:off x="963738" y="2851744"/>
            <a:ext cx="582190" cy="69073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2" name="Straight Arrow Connector 11">
            <a:extLst>
              <a:ext uri="{FF2B5EF4-FFF2-40B4-BE49-F238E27FC236}">
                <a16:creationId xmlns:a16="http://schemas.microsoft.com/office/drawing/2014/main" id="{71DAD558-7590-DE89-A1CF-E403C7BB6B55}"/>
              </a:ext>
            </a:extLst>
          </p:cNvPr>
          <p:cNvCxnSpPr>
            <a:cxnSpLocks/>
          </p:cNvCxnSpPr>
          <p:nvPr/>
        </p:nvCxnSpPr>
        <p:spPr>
          <a:xfrm flipH="1">
            <a:off x="1684075" y="1979692"/>
            <a:ext cx="1164380" cy="289862"/>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47845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0"/>
        <p:cNvGrpSpPr/>
        <p:nvPr/>
      </p:nvGrpSpPr>
      <p:grpSpPr>
        <a:xfrm>
          <a:off x="0" y="0"/>
          <a:ext cx="0" cy="0"/>
          <a:chOff x="0" y="0"/>
          <a:chExt cx="0" cy="0"/>
        </a:xfrm>
      </p:grpSpPr>
      <p:sp>
        <p:nvSpPr>
          <p:cNvPr id="1291" name="Google Shape;1291;p70"/>
          <p:cNvSpPr txBox="1">
            <a:spLocks noGrp="1"/>
          </p:cNvSpPr>
          <p:nvPr>
            <p:ph type="title"/>
          </p:nvPr>
        </p:nvSpPr>
        <p:spPr>
          <a:xfrm>
            <a:off x="305896" y="2120575"/>
            <a:ext cx="3590502" cy="1355502"/>
          </a:xfrm>
          <a:prstGeom prst="rect">
            <a:avLst/>
          </a:prstGeom>
        </p:spPr>
        <p:txBody>
          <a:bodyPr spcFirstLastPara="1" wrap="square" lIns="91425" tIns="91425" rIns="91425" bIns="91425" anchor="b" anchorCtr="0">
            <a:noAutofit/>
          </a:bodyPr>
          <a:lstStyle/>
          <a:p>
            <a:pPr algn="r" rtl="1">
              <a:lnSpc>
                <a:spcPct val="150000"/>
              </a:lnSpc>
            </a:pPr>
            <a:r>
              <a:rPr lang="ar-SA" sz="1800" dirty="0">
                <a:cs typeface="B Nazanin" panose="00000400000000000000" pitchFamily="2" charset="-78"/>
              </a:rPr>
              <a:t>به اشتراک‌گذاری اخبار و موفقیت‌های شرکت</a:t>
            </a:r>
            <a:br>
              <a:rPr lang="en-US" sz="1800" dirty="0">
                <a:cs typeface="B Nazanin" panose="00000400000000000000" pitchFamily="2" charset="-78"/>
              </a:rPr>
            </a:br>
            <a:r>
              <a:rPr lang="ar-SA" sz="1800" dirty="0">
                <a:cs typeface="B Nazanin" panose="00000400000000000000" pitchFamily="2" charset="-78"/>
              </a:rPr>
              <a:t>نوشتن مقالات کوتاه و تخصصی</a:t>
            </a:r>
            <a:br>
              <a:rPr lang="en-US" sz="1800" dirty="0">
                <a:cs typeface="B Nazanin" panose="00000400000000000000" pitchFamily="2" charset="-78"/>
              </a:rPr>
            </a:br>
            <a:r>
              <a:rPr lang="ar-SA" sz="1800" dirty="0">
                <a:cs typeface="B Nazanin" panose="00000400000000000000" pitchFamily="2" charset="-78"/>
              </a:rPr>
              <a:t>لایک و کامنت حرفه‌ای روی پست‌ها</a:t>
            </a:r>
            <a:br>
              <a:rPr lang="en-US" sz="1800" dirty="0">
                <a:cs typeface="B Nazanin" panose="00000400000000000000" pitchFamily="2" charset="-78"/>
              </a:rPr>
            </a:br>
            <a:r>
              <a:rPr lang="ar-SA" sz="1800" dirty="0">
                <a:cs typeface="B Nazanin" panose="00000400000000000000" pitchFamily="2" charset="-78"/>
              </a:rPr>
              <a:t>دعوت به تعامل با مخاطبان کلیدی</a:t>
            </a:r>
          </a:p>
        </p:txBody>
      </p:sp>
      <p:sp>
        <p:nvSpPr>
          <p:cNvPr id="1292" name="Google Shape;1292;p70"/>
          <p:cNvSpPr/>
          <p:nvPr/>
        </p:nvSpPr>
        <p:spPr>
          <a:xfrm>
            <a:off x="4267650" y="-205433"/>
            <a:ext cx="5585100" cy="6363000"/>
          </a:xfrm>
          <a:prstGeom prst="snip2DiagRect">
            <a:avLst>
              <a:gd name="adj1" fmla="val 0"/>
              <a:gd name="adj2" fmla="val 16667"/>
            </a:avLst>
          </a:prstGeom>
          <a:noFill/>
          <a:ln w="381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0"/>
          <p:cNvSpPr/>
          <p:nvPr/>
        </p:nvSpPr>
        <p:spPr>
          <a:xfrm>
            <a:off x="4397050" y="-291700"/>
            <a:ext cx="5585100" cy="6363000"/>
          </a:xfrm>
          <a:prstGeom prst="snip2DiagRect">
            <a:avLst>
              <a:gd name="adj1" fmla="val 0"/>
              <a:gd name="adj2" fmla="val 16667"/>
            </a:avLst>
          </a:prstGeom>
          <a:no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70"/>
          <p:cNvSpPr/>
          <p:nvPr/>
        </p:nvSpPr>
        <p:spPr>
          <a:xfrm>
            <a:off x="-545548" y="-638901"/>
            <a:ext cx="1587000" cy="1397400"/>
          </a:xfrm>
          <a:prstGeom prst="mathMultiply">
            <a:avLst>
              <a:gd name="adj1" fmla="val 23520"/>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0"/>
          <p:cNvSpPr txBox="1">
            <a:spLocks noGrp="1"/>
          </p:cNvSpPr>
          <p:nvPr>
            <p:ph type="title" idx="2"/>
          </p:nvPr>
        </p:nvSpPr>
        <p:spPr>
          <a:xfrm>
            <a:off x="264260" y="367787"/>
            <a:ext cx="3973364" cy="746100"/>
          </a:xfrm>
          <a:prstGeom prst="rect">
            <a:avLst/>
          </a:prstGeom>
        </p:spPr>
        <p:txBody>
          <a:bodyPr spcFirstLastPara="1" wrap="square" lIns="91425" tIns="91425" rIns="91425" bIns="91425" anchor="b" anchorCtr="0">
            <a:noAutofit/>
          </a:bodyPr>
          <a:lstStyle/>
          <a:p>
            <a:pPr algn="r"/>
            <a:br>
              <a:rPr lang="ar-SA" sz="3200" dirty="0">
                <a:cs typeface="B Nazanin" panose="00000400000000000000" pitchFamily="2" charset="-78"/>
              </a:rPr>
            </a:br>
            <a:r>
              <a:rPr lang="ar-SA" sz="2400" b="1" dirty="0">
                <a:cs typeface="B Nazanin" panose="00000400000000000000" pitchFamily="2" charset="-78"/>
              </a:rPr>
              <a:t>چطور دیده شویم و اعتبار بسازیم؟</a:t>
            </a:r>
            <a:endParaRPr sz="3200" b="1" dirty="0">
              <a:cs typeface="B Nazanin" panose="00000400000000000000" pitchFamily="2" charset="-78"/>
            </a:endParaRPr>
          </a:p>
        </p:txBody>
      </p:sp>
      <p:pic>
        <p:nvPicPr>
          <p:cNvPr id="3" name="Picture 2" descr="A screenshot of a computer&#10;&#10;AI-generated content may be incorrect.">
            <a:extLst>
              <a:ext uri="{FF2B5EF4-FFF2-40B4-BE49-F238E27FC236}">
                <a16:creationId xmlns:a16="http://schemas.microsoft.com/office/drawing/2014/main" id="{6DB7B96B-3CB4-338A-B5CE-F3F042CD292E}"/>
              </a:ext>
            </a:extLst>
          </p:cNvPr>
          <p:cNvPicPr>
            <a:picLocks noChangeAspect="1"/>
          </p:cNvPicPr>
          <p:nvPr/>
        </p:nvPicPr>
        <p:blipFill>
          <a:blip r:embed="rId3"/>
          <a:stretch>
            <a:fillRect/>
          </a:stretch>
        </p:blipFill>
        <p:spPr>
          <a:xfrm>
            <a:off x="4928880" y="826981"/>
            <a:ext cx="3909224" cy="29319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screenshot of a social media account&#10;&#10;AI-generated content may be incorrect.">
            <a:extLst>
              <a:ext uri="{FF2B5EF4-FFF2-40B4-BE49-F238E27FC236}">
                <a16:creationId xmlns:a16="http://schemas.microsoft.com/office/drawing/2014/main" id="{D833AF5E-3D09-09A1-7BD9-05480D449527}"/>
              </a:ext>
            </a:extLst>
          </p:cNvPr>
          <p:cNvPicPr>
            <a:picLocks noChangeAspect="1"/>
          </p:cNvPicPr>
          <p:nvPr/>
        </p:nvPicPr>
        <p:blipFill>
          <a:blip r:embed="rId2"/>
          <a:stretch>
            <a:fillRect/>
          </a:stretch>
        </p:blipFill>
        <p:spPr>
          <a:xfrm>
            <a:off x="809610" y="630185"/>
            <a:ext cx="7243077" cy="368250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000797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61"/>
          <p:cNvSpPr/>
          <p:nvPr/>
        </p:nvSpPr>
        <p:spPr>
          <a:xfrm>
            <a:off x="975450" y="1189200"/>
            <a:ext cx="7193100" cy="2765100"/>
          </a:xfrm>
          <a:prstGeom prst="roundRect">
            <a:avLst>
              <a:gd name="adj" fmla="val 3539"/>
            </a:avLst>
          </a:prstGeom>
          <a:noFill/>
          <a:ln w="381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75" name="Google Shape;1075;p61"/>
          <p:cNvSpPr txBox="1">
            <a:spLocks noGrp="1"/>
          </p:cNvSpPr>
          <p:nvPr>
            <p:ph type="title"/>
          </p:nvPr>
        </p:nvSpPr>
        <p:spPr>
          <a:xfrm>
            <a:off x="311700" y="1386137"/>
            <a:ext cx="85206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a-IR" sz="9600" dirty="0">
                <a:cs typeface="B Nazanin" panose="00000400000000000000" pitchFamily="2" charset="-78"/>
              </a:rPr>
              <a:t>ممنون از توجهتان</a:t>
            </a:r>
            <a:endParaRPr sz="9600" dirty="0">
              <a:cs typeface="B Nazanin" panose="00000400000000000000" pitchFamily="2" charset="-78"/>
            </a:endParaRPr>
          </a:p>
        </p:txBody>
      </p:sp>
      <p:pic>
        <p:nvPicPr>
          <p:cNvPr id="1077" name="Google Shape;1077;p61" title="logo-dark.jpg"/>
          <p:cNvPicPr preferRelativeResize="0"/>
          <p:nvPr/>
        </p:nvPicPr>
        <p:blipFill rotWithShape="1">
          <a:blip r:embed="rId3">
            <a:alphaModFix/>
          </a:blip>
          <a:srcRect l="-3128" t="1903" r="1232"/>
          <a:stretch/>
        </p:blipFill>
        <p:spPr>
          <a:xfrm>
            <a:off x="151950" y="147600"/>
            <a:ext cx="497700" cy="392400"/>
          </a:xfrm>
          <a:prstGeom prst="ellipse">
            <a:avLst/>
          </a:prstGeom>
          <a:noFill/>
          <a:ln>
            <a:noFill/>
          </a:ln>
          <a:effectLst>
            <a:outerShdw blurRad="200025" dist="114300" dir="9000000" algn="bl" rotWithShape="0">
              <a:schemeClr val="dk1">
                <a:alpha val="50000"/>
              </a:scheme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44"/>
          <p:cNvSpPr txBox="1">
            <a:spLocks noGrp="1"/>
          </p:cNvSpPr>
          <p:nvPr>
            <p:ph type="body" idx="1"/>
          </p:nvPr>
        </p:nvSpPr>
        <p:spPr>
          <a:xfrm>
            <a:off x="983312" y="1144636"/>
            <a:ext cx="3183199" cy="2131963"/>
          </a:xfrm>
          <a:prstGeom prst="rect">
            <a:avLst/>
          </a:prstGeom>
        </p:spPr>
        <p:txBody>
          <a:bodyPr spcFirstLastPara="1" wrap="square" lIns="91425" tIns="91425" rIns="91425" bIns="91425" anchor="ctr" anchorCtr="0">
            <a:noAutofit/>
          </a:bodyPr>
          <a:lstStyle/>
          <a:p>
            <a:pPr marL="285750" indent="-285750" algn="r" rtl="1">
              <a:buClr>
                <a:schemeClr val="dk1"/>
              </a:buClr>
              <a:buSzPts val="1100"/>
            </a:pPr>
            <a:r>
              <a:rPr lang="ar-SA" dirty="0">
                <a:cs typeface="B Nazanin" panose="00000400000000000000" pitchFamily="2" charset="-78"/>
              </a:rPr>
              <a:t>اعتبار شخصی و سازمانی</a:t>
            </a:r>
            <a:endParaRPr lang="fa-IR" dirty="0">
              <a:cs typeface="B Nazanin" panose="00000400000000000000" pitchFamily="2" charset="-78"/>
            </a:endParaRPr>
          </a:p>
          <a:p>
            <a:pPr marL="285750" indent="-285750" algn="r" rtl="1">
              <a:buClr>
                <a:schemeClr val="dk1"/>
              </a:buClr>
              <a:buSzPts val="1100"/>
            </a:pPr>
            <a:r>
              <a:rPr lang="ar-SA" dirty="0">
                <a:cs typeface="B Nazanin" panose="00000400000000000000" pitchFamily="2" charset="-78"/>
              </a:rPr>
              <a:t>دیده‌شدن بین‌المللی</a:t>
            </a:r>
            <a:endParaRPr lang="fa-IR" dirty="0">
              <a:cs typeface="B Nazanin" panose="00000400000000000000" pitchFamily="2" charset="-78"/>
            </a:endParaRPr>
          </a:p>
          <a:p>
            <a:pPr marL="285750" indent="-285750" algn="r" rtl="1">
              <a:buClr>
                <a:schemeClr val="dk1"/>
              </a:buClr>
              <a:buSzPts val="1100"/>
            </a:pPr>
            <a:r>
              <a:rPr lang="ar-SA" dirty="0">
                <a:cs typeface="B Nazanin" panose="00000400000000000000" pitchFamily="2" charset="-78"/>
              </a:rPr>
              <a:t>جذب نیروی متخصص</a:t>
            </a:r>
            <a:endParaRPr lang="fa-IR" dirty="0">
              <a:cs typeface="B Nazanin" panose="00000400000000000000" pitchFamily="2" charset="-78"/>
            </a:endParaRPr>
          </a:p>
          <a:p>
            <a:pPr marL="285750" indent="-285750" algn="r" rtl="1">
              <a:buClr>
                <a:schemeClr val="dk1"/>
              </a:buClr>
              <a:buSzPts val="1100"/>
            </a:pPr>
            <a:r>
              <a:rPr lang="ar-SA" dirty="0">
                <a:cs typeface="B Nazanin" panose="00000400000000000000" pitchFamily="2" charset="-78"/>
              </a:rPr>
              <a:t>ارتباطات تجاری</a:t>
            </a:r>
            <a:endParaRPr lang="fa-IR" dirty="0">
              <a:cs typeface="B Nazanin" panose="00000400000000000000" pitchFamily="2" charset="-78"/>
            </a:endParaRPr>
          </a:p>
          <a:p>
            <a:pPr marL="285750" indent="-285750" algn="r" rtl="1">
              <a:buClr>
                <a:schemeClr val="dk1"/>
              </a:buClr>
              <a:buSzPts val="1100"/>
            </a:pPr>
            <a:r>
              <a:rPr lang="ar-SA" dirty="0">
                <a:cs typeface="B Nazanin" panose="00000400000000000000" pitchFamily="2" charset="-78"/>
              </a:rPr>
              <a:t>اطلاع از روندها</a:t>
            </a:r>
            <a:endParaRPr lang="fa-IR" dirty="0">
              <a:cs typeface="B Nazanin" panose="00000400000000000000" pitchFamily="2" charset="-78"/>
            </a:endParaRPr>
          </a:p>
          <a:p>
            <a:pPr marL="0" lvl="0" indent="0" algn="r" rtl="1">
              <a:spcBef>
                <a:spcPts val="0"/>
              </a:spcBef>
              <a:spcAft>
                <a:spcPts val="0"/>
              </a:spcAft>
              <a:buClr>
                <a:schemeClr val="dk1"/>
              </a:buClr>
              <a:buSzPts val="1100"/>
              <a:buFont typeface="Arial"/>
              <a:buNone/>
            </a:pPr>
            <a:r>
              <a:rPr lang="ar-SA" dirty="0">
                <a:cs typeface="B Nazanin" panose="00000400000000000000" pitchFamily="2" charset="-78"/>
              </a:rPr>
              <a:t> </a:t>
            </a:r>
            <a:endParaRPr lang="fa-IR" dirty="0">
              <a:cs typeface="B Nazanin" panose="00000400000000000000" pitchFamily="2" charset="-78"/>
            </a:endParaRPr>
          </a:p>
          <a:p>
            <a:pPr marL="0" lvl="0" indent="0" algn="r" rtl="1">
              <a:spcBef>
                <a:spcPts val="0"/>
              </a:spcBef>
              <a:spcAft>
                <a:spcPts val="0"/>
              </a:spcAft>
              <a:buClr>
                <a:schemeClr val="dk1"/>
              </a:buClr>
              <a:buSzPts val="1100"/>
              <a:buFont typeface="Arial"/>
              <a:buNone/>
            </a:pPr>
            <a:endParaRPr dirty="0"/>
          </a:p>
        </p:txBody>
      </p:sp>
      <p:grpSp>
        <p:nvGrpSpPr>
          <p:cNvPr id="630" name="Google Shape;630;p44"/>
          <p:cNvGrpSpPr/>
          <p:nvPr/>
        </p:nvGrpSpPr>
        <p:grpSpPr>
          <a:xfrm>
            <a:off x="4556614" y="1372532"/>
            <a:ext cx="3753274" cy="2858653"/>
            <a:chOff x="3804623" y="931514"/>
            <a:chExt cx="4311631" cy="3283920"/>
          </a:xfrm>
        </p:grpSpPr>
        <p:grpSp>
          <p:nvGrpSpPr>
            <p:cNvPr id="631" name="Google Shape;631;p44"/>
            <p:cNvGrpSpPr/>
            <p:nvPr/>
          </p:nvGrpSpPr>
          <p:grpSpPr>
            <a:xfrm>
              <a:off x="3804623" y="931514"/>
              <a:ext cx="4311631" cy="3283920"/>
              <a:chOff x="3420275" y="729475"/>
              <a:chExt cx="4831500" cy="3679875"/>
            </a:xfrm>
          </p:grpSpPr>
          <p:sp>
            <p:nvSpPr>
              <p:cNvPr id="632" name="Google Shape;632;p44"/>
              <p:cNvSpPr/>
              <p:nvPr/>
            </p:nvSpPr>
            <p:spPr>
              <a:xfrm>
                <a:off x="3586250" y="883825"/>
                <a:ext cx="4503600" cy="27462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4"/>
              <p:cNvSpPr/>
              <p:nvPr/>
            </p:nvSpPr>
            <p:spPr>
              <a:xfrm>
                <a:off x="5009044" y="3786200"/>
                <a:ext cx="1649975" cy="623150"/>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accent2"/>
                </a:solidFill>
                <a:prstDash val="solid"/>
                <a:round/>
                <a:headEnd type="none" w="med" len="med"/>
                <a:tailEnd type="none" w="med" len="med"/>
              </a:ln>
            </p:spPr>
          </p:sp>
          <p:sp>
            <p:nvSpPr>
              <p:cNvPr id="634" name="Google Shape;634;p44"/>
              <p:cNvSpPr/>
              <p:nvPr/>
            </p:nvSpPr>
            <p:spPr>
              <a:xfrm>
                <a:off x="3420275" y="729475"/>
                <a:ext cx="4831500" cy="3056700"/>
              </a:xfrm>
              <a:prstGeom prst="roundRect">
                <a:avLst>
                  <a:gd name="adj" fmla="val 385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4"/>
              <p:cNvSpPr/>
              <p:nvPr/>
            </p:nvSpPr>
            <p:spPr>
              <a:xfrm>
                <a:off x="3453125" y="762775"/>
                <a:ext cx="4765800" cy="2990100"/>
              </a:xfrm>
              <a:prstGeom prst="roundRect">
                <a:avLst>
                  <a:gd name="adj" fmla="val 3282"/>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36" name="Google Shape;636;p44"/>
            <p:cNvCxnSpPr/>
            <p:nvPr/>
          </p:nvCxnSpPr>
          <p:spPr>
            <a:xfrm>
              <a:off x="5238353" y="4162783"/>
              <a:ext cx="1451100" cy="0"/>
            </a:xfrm>
            <a:prstGeom prst="straightConnector1">
              <a:avLst/>
            </a:prstGeom>
            <a:noFill/>
            <a:ln w="19050" cap="flat" cmpd="sng">
              <a:solidFill>
                <a:schemeClr val="accent2"/>
              </a:solidFill>
              <a:prstDash val="solid"/>
              <a:round/>
              <a:headEnd type="none" w="med" len="med"/>
              <a:tailEnd type="none" w="med" len="med"/>
            </a:ln>
          </p:spPr>
        </p:cxnSp>
      </p:grpSp>
      <p:sp>
        <p:nvSpPr>
          <p:cNvPr id="637" name="Google Shape;637;p44"/>
          <p:cNvSpPr/>
          <p:nvPr/>
        </p:nvSpPr>
        <p:spPr>
          <a:xfrm>
            <a:off x="8175009" y="-151387"/>
            <a:ext cx="594900" cy="450300"/>
          </a:xfrm>
          <a:prstGeom prst="triangle">
            <a:avLst>
              <a:gd name="adj" fmla="val 50000"/>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4"/>
          <p:cNvSpPr txBox="1">
            <a:spLocks noGrp="1"/>
          </p:cNvSpPr>
          <p:nvPr>
            <p:ph type="subTitle" idx="3"/>
          </p:nvPr>
        </p:nvSpPr>
        <p:spPr>
          <a:xfrm>
            <a:off x="720000" y="387125"/>
            <a:ext cx="7752600" cy="669300"/>
          </a:xfrm>
          <a:prstGeom prst="rect">
            <a:avLst/>
          </a:prstGeom>
        </p:spPr>
        <p:txBody>
          <a:bodyPr spcFirstLastPara="1" wrap="square" lIns="91425" tIns="91425" rIns="91425" bIns="91425" anchor="t" anchorCtr="0">
            <a:noAutofit/>
          </a:bodyPr>
          <a:lstStyle/>
          <a:p>
            <a:pPr marL="0" lvl="0" indent="0" algn="ctr" rtl="1">
              <a:spcBef>
                <a:spcPts val="0"/>
              </a:spcBef>
              <a:spcAft>
                <a:spcPts val="1600"/>
              </a:spcAft>
              <a:buClr>
                <a:schemeClr val="dk1"/>
              </a:buClr>
              <a:buSzPts val="1100"/>
              <a:buFont typeface="Arial"/>
              <a:buNone/>
            </a:pPr>
            <a:r>
              <a:rPr lang="en" b="1" dirty="0">
                <a:latin typeface="Noto Naskh Arabic"/>
                <a:ea typeface="Noto Naskh Arabic"/>
                <a:cs typeface="B Nazanin" panose="00000400000000000000" pitchFamily="2" charset="-78"/>
                <a:sym typeface="Noto Naskh Arabic"/>
              </a:rPr>
              <a:t>✨ </a:t>
            </a:r>
            <a:r>
              <a:rPr lang="fa-IR" b="1" dirty="0">
                <a:latin typeface="Noto Naskh Arabic"/>
                <a:ea typeface="Noto Naskh Arabic"/>
                <a:cs typeface="B Nazanin" panose="00000400000000000000" pitchFamily="2" charset="-78"/>
                <a:sym typeface="Noto Naskh Arabic"/>
              </a:rPr>
              <a:t>اهمیت </a:t>
            </a:r>
            <a:r>
              <a:rPr lang="en" b="1" dirty="0">
                <a:latin typeface="Noto Naskh Arabic"/>
                <a:ea typeface="Noto Naskh Arabic"/>
                <a:cs typeface="B Nazanin" panose="00000400000000000000" pitchFamily="2" charset="-78"/>
                <a:sym typeface="Noto Naskh Arabic"/>
              </a:rPr>
              <a:t>لینکدین</a:t>
            </a:r>
            <a:endParaRPr b="1" dirty="0">
              <a:latin typeface="Noto Naskh Arabic"/>
              <a:ea typeface="Noto Naskh Arabic"/>
              <a:cs typeface="B Nazanin" panose="00000400000000000000" pitchFamily="2" charset="-78"/>
              <a:sym typeface="Noto Naskh Arabic"/>
            </a:endParaRPr>
          </a:p>
        </p:txBody>
      </p:sp>
      <p:sp>
        <p:nvSpPr>
          <p:cNvPr id="639" name="Google Shape;639;p44"/>
          <p:cNvSpPr txBox="1">
            <a:spLocks noGrp="1"/>
          </p:cNvSpPr>
          <p:nvPr>
            <p:ph type="subTitle" idx="4"/>
          </p:nvPr>
        </p:nvSpPr>
        <p:spPr>
          <a:xfrm>
            <a:off x="1353149" y="1036798"/>
            <a:ext cx="3332400" cy="407100"/>
          </a:xfrm>
          <a:prstGeom prst="rect">
            <a:avLst/>
          </a:prstGeom>
        </p:spPr>
        <p:txBody>
          <a:bodyPr spcFirstLastPara="1" wrap="square" lIns="91425" tIns="91425" rIns="91425" bIns="91425" anchor="t" anchorCtr="0">
            <a:noAutofit/>
          </a:bodyPr>
          <a:lstStyle/>
          <a:p>
            <a:pPr marL="0" lvl="0" indent="0" algn="r" rtl="1">
              <a:spcBef>
                <a:spcPts val="0"/>
              </a:spcBef>
              <a:spcAft>
                <a:spcPts val="1600"/>
              </a:spcAft>
              <a:buNone/>
            </a:pPr>
            <a:r>
              <a:rPr lang="en" dirty="0">
                <a:cs typeface="B Nazanin" panose="00000400000000000000" pitchFamily="2" charset="-78"/>
              </a:rPr>
              <a:t>✨ </a:t>
            </a:r>
            <a:r>
              <a:rPr lang="ar-SA" dirty="0">
                <a:cs typeface="B Nazanin" panose="00000400000000000000" pitchFamily="2" charset="-78"/>
              </a:rPr>
              <a:t>چرا باید لینکدین بسازند؟</a:t>
            </a:r>
            <a:endParaRPr dirty="0">
              <a:cs typeface="B Nazanin" panose="00000400000000000000" pitchFamily="2" charset="-78"/>
            </a:endParaRPr>
          </a:p>
        </p:txBody>
      </p:sp>
      <p:pic>
        <p:nvPicPr>
          <p:cNvPr id="640" name="Google Shape;640;p44" title="logo-dark.jpg"/>
          <p:cNvPicPr preferRelativeResize="0"/>
          <p:nvPr/>
        </p:nvPicPr>
        <p:blipFill rotWithShape="1">
          <a:blip r:embed="rId3">
            <a:alphaModFix/>
          </a:blip>
          <a:srcRect l="-3128" t="1903" r="1232"/>
          <a:stretch/>
        </p:blipFill>
        <p:spPr>
          <a:xfrm>
            <a:off x="151950" y="147600"/>
            <a:ext cx="497700" cy="392400"/>
          </a:xfrm>
          <a:prstGeom prst="ellipse">
            <a:avLst/>
          </a:prstGeom>
          <a:noFill/>
          <a:ln>
            <a:noFill/>
          </a:ln>
          <a:effectLst>
            <a:outerShdw blurRad="200025" dist="114300" dir="9000000" algn="bl" rotWithShape="0">
              <a:schemeClr val="dk1">
                <a:alpha val="50000"/>
              </a:schemeClr>
            </a:outerShdw>
          </a:effectLst>
        </p:spPr>
      </p:pic>
      <p:pic>
        <p:nvPicPr>
          <p:cNvPr id="641" name="Google Shape;641;p44"/>
          <p:cNvPicPr preferRelativeResize="0"/>
          <p:nvPr/>
        </p:nvPicPr>
        <p:blipFill>
          <a:blip r:embed="rId4">
            <a:alphaModFix/>
          </a:blip>
          <a:srcRect l="21878" t="6477" r="19564" b="34965"/>
          <a:stretch>
            <a:fillRect/>
          </a:stretch>
        </p:blipFill>
        <p:spPr>
          <a:xfrm>
            <a:off x="4710025" y="1527025"/>
            <a:ext cx="3464973" cy="2022000"/>
          </a:xfrm>
          <a:prstGeom prst="rect">
            <a:avLst/>
          </a:prstGeom>
          <a:noFill/>
          <a:ln>
            <a:noFill/>
          </a:ln>
        </p:spPr>
      </p:pic>
      <p:sp>
        <p:nvSpPr>
          <p:cNvPr id="2" name="Google Shape;629;p44">
            <a:extLst>
              <a:ext uri="{FF2B5EF4-FFF2-40B4-BE49-F238E27FC236}">
                <a16:creationId xmlns:a16="http://schemas.microsoft.com/office/drawing/2014/main" id="{F3A11AAD-B90F-92C7-76B4-EB5B6A20A70C}"/>
              </a:ext>
            </a:extLst>
          </p:cNvPr>
          <p:cNvSpPr txBox="1">
            <a:spLocks/>
          </p:cNvSpPr>
          <p:nvPr/>
        </p:nvSpPr>
        <p:spPr>
          <a:xfrm>
            <a:off x="307361" y="2947227"/>
            <a:ext cx="4054201" cy="18091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FFFFFF"/>
              </a:buClr>
              <a:buSzPts val="1600"/>
              <a:buFont typeface="Roboto Medium"/>
              <a:buChar char="●"/>
              <a:defRPr sz="1400" b="0" i="0" u="none" strike="noStrike" cap="none">
                <a:solidFill>
                  <a:schemeClr val="lt1"/>
                </a:solidFill>
                <a:latin typeface="Roboto"/>
                <a:ea typeface="Roboto"/>
                <a:cs typeface="Roboto"/>
                <a:sym typeface="Roboto"/>
              </a:defRPr>
            </a:lvl1pPr>
            <a:lvl2pPr marL="914400" marR="0" lvl="1" indent="-304800" algn="l" rtl="0">
              <a:lnSpc>
                <a:spcPct val="100000"/>
              </a:lnSpc>
              <a:spcBef>
                <a:spcPts val="0"/>
              </a:spcBef>
              <a:spcAft>
                <a:spcPts val="0"/>
              </a:spcAft>
              <a:buClr>
                <a:srgbClr val="FFFFFF"/>
              </a:buClr>
              <a:buSzPts val="1200"/>
              <a:buFont typeface="Roboto Medium"/>
              <a:buChar char="○"/>
              <a:defRPr sz="1400" b="0" i="0" u="none" strike="noStrike" cap="none">
                <a:solidFill>
                  <a:schemeClr val="lt1"/>
                </a:solidFill>
                <a:latin typeface="Roboto"/>
                <a:ea typeface="Roboto"/>
                <a:cs typeface="Roboto"/>
                <a:sym typeface="Roboto"/>
              </a:defRPr>
            </a:lvl2pPr>
            <a:lvl3pPr marL="1371600" marR="0" lvl="2" indent="-304800" algn="l" rtl="0">
              <a:lnSpc>
                <a:spcPct val="100000"/>
              </a:lnSpc>
              <a:spcBef>
                <a:spcPts val="0"/>
              </a:spcBef>
              <a:spcAft>
                <a:spcPts val="0"/>
              </a:spcAft>
              <a:buClr>
                <a:srgbClr val="FFFFFF"/>
              </a:buClr>
              <a:buSzPts val="1200"/>
              <a:buFont typeface="Roboto Medium"/>
              <a:buChar char="■"/>
              <a:defRPr sz="1400" b="0" i="0" u="none" strike="noStrike" cap="none">
                <a:solidFill>
                  <a:schemeClr val="lt1"/>
                </a:solidFill>
                <a:latin typeface="Roboto"/>
                <a:ea typeface="Roboto"/>
                <a:cs typeface="Roboto"/>
                <a:sym typeface="Roboto"/>
              </a:defRPr>
            </a:lvl3pPr>
            <a:lvl4pPr marL="1828800" marR="0" lvl="3" indent="-304800" algn="l" rtl="0">
              <a:lnSpc>
                <a:spcPct val="100000"/>
              </a:lnSpc>
              <a:spcBef>
                <a:spcPts val="0"/>
              </a:spcBef>
              <a:spcAft>
                <a:spcPts val="0"/>
              </a:spcAft>
              <a:buClr>
                <a:srgbClr val="FFFFFF"/>
              </a:buClr>
              <a:buSzPts val="1200"/>
              <a:buFont typeface="Roboto Medium"/>
              <a:buChar char="●"/>
              <a:defRPr sz="1400" b="0" i="0" u="none" strike="noStrike" cap="none">
                <a:solidFill>
                  <a:schemeClr val="lt1"/>
                </a:solidFill>
                <a:latin typeface="Roboto"/>
                <a:ea typeface="Roboto"/>
                <a:cs typeface="Roboto"/>
                <a:sym typeface="Roboto"/>
              </a:defRPr>
            </a:lvl4pPr>
            <a:lvl5pPr marL="2286000" marR="0" lvl="4" indent="-304800" algn="l" rtl="0">
              <a:lnSpc>
                <a:spcPct val="100000"/>
              </a:lnSpc>
              <a:spcBef>
                <a:spcPts val="0"/>
              </a:spcBef>
              <a:spcAft>
                <a:spcPts val="0"/>
              </a:spcAft>
              <a:buClr>
                <a:srgbClr val="FFFFFF"/>
              </a:buClr>
              <a:buSzPts val="1200"/>
              <a:buFont typeface="Roboto Medium"/>
              <a:buChar char="○"/>
              <a:defRPr sz="1400" b="0" i="0" u="none" strike="noStrike" cap="none">
                <a:solidFill>
                  <a:schemeClr val="lt1"/>
                </a:solidFill>
                <a:latin typeface="Roboto"/>
                <a:ea typeface="Roboto"/>
                <a:cs typeface="Roboto"/>
                <a:sym typeface="Roboto"/>
              </a:defRPr>
            </a:lvl5pPr>
            <a:lvl6pPr marL="2743200" marR="0" lvl="5" indent="-304800" algn="l" rtl="0">
              <a:lnSpc>
                <a:spcPct val="100000"/>
              </a:lnSpc>
              <a:spcBef>
                <a:spcPts val="0"/>
              </a:spcBef>
              <a:spcAft>
                <a:spcPts val="0"/>
              </a:spcAft>
              <a:buClr>
                <a:srgbClr val="FFFFFF"/>
              </a:buClr>
              <a:buSzPts val="1200"/>
              <a:buFont typeface="Roboto Medium"/>
              <a:buChar char="■"/>
              <a:defRPr sz="1400" b="0" i="0" u="none" strike="noStrike" cap="none">
                <a:solidFill>
                  <a:schemeClr val="lt1"/>
                </a:solidFill>
                <a:latin typeface="Roboto"/>
                <a:ea typeface="Roboto"/>
                <a:cs typeface="Roboto"/>
                <a:sym typeface="Roboto"/>
              </a:defRPr>
            </a:lvl6pPr>
            <a:lvl7pPr marL="3200400" marR="0" lvl="6" indent="-304800" algn="l" rtl="0">
              <a:lnSpc>
                <a:spcPct val="100000"/>
              </a:lnSpc>
              <a:spcBef>
                <a:spcPts val="0"/>
              </a:spcBef>
              <a:spcAft>
                <a:spcPts val="0"/>
              </a:spcAft>
              <a:buClr>
                <a:srgbClr val="FFFFFF"/>
              </a:buClr>
              <a:buSzPts val="1200"/>
              <a:buFont typeface="Roboto Medium"/>
              <a:buChar char="●"/>
              <a:defRPr sz="1400" b="0" i="0" u="none" strike="noStrike" cap="none">
                <a:solidFill>
                  <a:schemeClr val="lt1"/>
                </a:solidFill>
                <a:latin typeface="Roboto"/>
                <a:ea typeface="Roboto"/>
                <a:cs typeface="Roboto"/>
                <a:sym typeface="Roboto"/>
              </a:defRPr>
            </a:lvl7pPr>
            <a:lvl8pPr marL="3657600" marR="0" lvl="7" indent="-304800" algn="l" rtl="0">
              <a:lnSpc>
                <a:spcPct val="100000"/>
              </a:lnSpc>
              <a:spcBef>
                <a:spcPts val="0"/>
              </a:spcBef>
              <a:spcAft>
                <a:spcPts val="0"/>
              </a:spcAft>
              <a:buClr>
                <a:srgbClr val="FFFFFF"/>
              </a:buClr>
              <a:buSzPts val="1200"/>
              <a:buFont typeface="Roboto Medium"/>
              <a:buChar char="○"/>
              <a:defRPr sz="1400" b="0" i="0" u="none" strike="noStrike" cap="none">
                <a:solidFill>
                  <a:schemeClr val="lt1"/>
                </a:solidFill>
                <a:latin typeface="Roboto"/>
                <a:ea typeface="Roboto"/>
                <a:cs typeface="Roboto"/>
                <a:sym typeface="Roboto"/>
              </a:defRPr>
            </a:lvl8pPr>
            <a:lvl9pPr marL="4114800" marR="0" lvl="8" indent="-304800" algn="l" rtl="0">
              <a:lnSpc>
                <a:spcPct val="100000"/>
              </a:lnSpc>
              <a:spcBef>
                <a:spcPts val="0"/>
              </a:spcBef>
              <a:spcAft>
                <a:spcPts val="0"/>
              </a:spcAft>
              <a:buClr>
                <a:srgbClr val="FFFFFF"/>
              </a:buClr>
              <a:buSzPts val="1200"/>
              <a:buFont typeface="Roboto Medium"/>
              <a:buChar char="■"/>
              <a:defRPr sz="1400" b="0" i="0" u="none" strike="noStrike" cap="none">
                <a:solidFill>
                  <a:schemeClr val="lt1"/>
                </a:solidFill>
                <a:latin typeface="Roboto"/>
                <a:ea typeface="Roboto"/>
                <a:cs typeface="Roboto"/>
                <a:sym typeface="Roboto"/>
              </a:defRPr>
            </a:lvl9pPr>
          </a:lstStyle>
          <a:p>
            <a:pPr algn="r" rtl="1"/>
            <a:r>
              <a:rPr lang="ar-SA" b="1" dirty="0">
                <a:cs typeface="B Nazanin" panose="00000400000000000000" pitchFamily="2" charset="-78"/>
              </a:rPr>
              <a:t>کاهش اعتماد بیرونی</a:t>
            </a:r>
            <a:endParaRPr lang="ar-SA" dirty="0">
              <a:cs typeface="B Nazanin" panose="00000400000000000000" pitchFamily="2" charset="-78"/>
            </a:endParaRPr>
          </a:p>
          <a:p>
            <a:pPr algn="r" rtl="1"/>
            <a:r>
              <a:rPr lang="ar-SA" b="1" dirty="0">
                <a:cs typeface="B Nazanin" panose="00000400000000000000" pitchFamily="2" charset="-78"/>
              </a:rPr>
              <a:t>از دست دادن استعدادها</a:t>
            </a:r>
            <a:endParaRPr lang="fa-IR" b="1" dirty="0">
              <a:cs typeface="B Nazanin" panose="00000400000000000000" pitchFamily="2" charset="-78"/>
            </a:endParaRPr>
          </a:p>
          <a:p>
            <a:pPr algn="r" rtl="1"/>
            <a:r>
              <a:rPr lang="ar-SA" b="1" dirty="0">
                <a:cs typeface="B Nazanin" panose="00000400000000000000" pitchFamily="2" charset="-78"/>
              </a:rPr>
              <a:t>ضعف برند سازمانی</a:t>
            </a:r>
            <a:endParaRPr lang="fa-IR" b="1" dirty="0">
              <a:cs typeface="B Nazanin" panose="00000400000000000000" pitchFamily="2" charset="-78"/>
            </a:endParaRPr>
          </a:p>
          <a:p>
            <a:pPr algn="r" rtl="1"/>
            <a:r>
              <a:rPr lang="ar-SA" b="1" dirty="0">
                <a:cs typeface="B Nazanin" panose="00000400000000000000" pitchFamily="2" charset="-78"/>
              </a:rPr>
              <a:t>فرصت‌های همکاری از دست می‌رود</a:t>
            </a:r>
            <a:endParaRPr lang="ar-SA" dirty="0">
              <a:cs typeface="B Nazanin" panose="00000400000000000000" pitchFamily="2" charset="-78"/>
            </a:endParaRPr>
          </a:p>
          <a:p>
            <a:pPr marL="0" indent="0" algn="r" rtl="1">
              <a:buClr>
                <a:schemeClr val="dk1"/>
              </a:buClr>
              <a:buSzPts val="1100"/>
              <a:buFont typeface="Arial"/>
              <a:buNone/>
            </a:pPr>
            <a:endParaRPr lang="ar-SA" dirty="0">
              <a:cs typeface="B Nazanin" panose="00000400000000000000" pitchFamily="2" charset="-78"/>
            </a:endParaRPr>
          </a:p>
        </p:txBody>
      </p:sp>
      <p:sp>
        <p:nvSpPr>
          <p:cNvPr id="3" name="Google Shape;639;p44">
            <a:extLst>
              <a:ext uri="{FF2B5EF4-FFF2-40B4-BE49-F238E27FC236}">
                <a16:creationId xmlns:a16="http://schemas.microsoft.com/office/drawing/2014/main" id="{C6FBC74E-0F9A-D33A-9533-DD1F49F70524}"/>
              </a:ext>
            </a:extLst>
          </p:cNvPr>
          <p:cNvSpPr txBox="1">
            <a:spLocks/>
          </p:cNvSpPr>
          <p:nvPr/>
        </p:nvSpPr>
        <p:spPr>
          <a:xfrm>
            <a:off x="1229468" y="2678562"/>
            <a:ext cx="3332400" cy="407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accent6"/>
              </a:buClr>
              <a:buSzPts val="1600"/>
              <a:buFont typeface="Roboto Medium"/>
              <a:buNone/>
              <a:defRPr sz="1600" b="1" i="0" u="none" strike="noStrike" cap="none">
                <a:solidFill>
                  <a:schemeClr val="accent6"/>
                </a:solidFill>
                <a:latin typeface="Roboto"/>
                <a:ea typeface="Roboto"/>
                <a:cs typeface="Roboto"/>
                <a:sym typeface="Roboto"/>
              </a:defRPr>
            </a:lvl1pPr>
            <a:lvl2pPr marL="914400" marR="0" lvl="1" indent="-304800" algn="l" rtl="0">
              <a:lnSpc>
                <a:spcPct val="115000"/>
              </a:lnSpc>
              <a:spcBef>
                <a:spcPts val="1600"/>
              </a:spcBef>
              <a:spcAft>
                <a:spcPts val="0"/>
              </a:spcAft>
              <a:buClr>
                <a:srgbClr val="FFFFFF"/>
              </a:buClr>
              <a:buSzPts val="1200"/>
              <a:buFont typeface="Roboto Medium"/>
              <a:buNone/>
              <a:defRPr sz="1200" b="0" i="0" u="none" strike="noStrike" cap="none">
                <a:solidFill>
                  <a:srgbClr val="FFFFFF"/>
                </a:solidFill>
                <a:latin typeface="Roboto Medium"/>
                <a:ea typeface="Roboto Medium"/>
                <a:cs typeface="Roboto Medium"/>
                <a:sym typeface="Roboto Medium"/>
              </a:defRPr>
            </a:lvl2pPr>
            <a:lvl3pPr marL="1371600" marR="0" lvl="2" indent="-304800" algn="l" rtl="0">
              <a:lnSpc>
                <a:spcPct val="115000"/>
              </a:lnSpc>
              <a:spcBef>
                <a:spcPts val="1600"/>
              </a:spcBef>
              <a:spcAft>
                <a:spcPts val="0"/>
              </a:spcAft>
              <a:buClr>
                <a:srgbClr val="FFFFFF"/>
              </a:buClr>
              <a:buSzPts val="1200"/>
              <a:buFont typeface="Roboto Medium"/>
              <a:buNone/>
              <a:defRPr sz="1200" b="0" i="0" u="none" strike="noStrike" cap="none">
                <a:solidFill>
                  <a:srgbClr val="FFFFFF"/>
                </a:solidFill>
                <a:latin typeface="Roboto Medium"/>
                <a:ea typeface="Roboto Medium"/>
                <a:cs typeface="Roboto Medium"/>
                <a:sym typeface="Roboto Medium"/>
              </a:defRPr>
            </a:lvl3pPr>
            <a:lvl4pPr marL="1828800" marR="0" lvl="3" indent="-304800" algn="l" rtl="0">
              <a:lnSpc>
                <a:spcPct val="115000"/>
              </a:lnSpc>
              <a:spcBef>
                <a:spcPts val="1600"/>
              </a:spcBef>
              <a:spcAft>
                <a:spcPts val="0"/>
              </a:spcAft>
              <a:buClr>
                <a:srgbClr val="FFFFFF"/>
              </a:buClr>
              <a:buSzPts val="1200"/>
              <a:buFont typeface="Roboto Medium"/>
              <a:buNone/>
              <a:defRPr sz="1200" b="0" i="0" u="none" strike="noStrike" cap="none">
                <a:solidFill>
                  <a:srgbClr val="FFFFFF"/>
                </a:solidFill>
                <a:latin typeface="Roboto Medium"/>
                <a:ea typeface="Roboto Medium"/>
                <a:cs typeface="Roboto Medium"/>
                <a:sym typeface="Roboto Medium"/>
              </a:defRPr>
            </a:lvl4pPr>
            <a:lvl5pPr marL="2286000" marR="0" lvl="4" indent="-304800" algn="l" rtl="0">
              <a:lnSpc>
                <a:spcPct val="115000"/>
              </a:lnSpc>
              <a:spcBef>
                <a:spcPts val="1600"/>
              </a:spcBef>
              <a:spcAft>
                <a:spcPts val="0"/>
              </a:spcAft>
              <a:buClr>
                <a:srgbClr val="FFFFFF"/>
              </a:buClr>
              <a:buSzPts val="1200"/>
              <a:buFont typeface="Roboto Medium"/>
              <a:buNone/>
              <a:defRPr sz="1200" b="0" i="0" u="none" strike="noStrike" cap="none">
                <a:solidFill>
                  <a:srgbClr val="FFFFFF"/>
                </a:solidFill>
                <a:latin typeface="Roboto Medium"/>
                <a:ea typeface="Roboto Medium"/>
                <a:cs typeface="Roboto Medium"/>
                <a:sym typeface="Roboto Medium"/>
              </a:defRPr>
            </a:lvl5pPr>
            <a:lvl6pPr marL="2743200" marR="0" lvl="5" indent="-304800" algn="l" rtl="0">
              <a:lnSpc>
                <a:spcPct val="115000"/>
              </a:lnSpc>
              <a:spcBef>
                <a:spcPts val="1600"/>
              </a:spcBef>
              <a:spcAft>
                <a:spcPts val="0"/>
              </a:spcAft>
              <a:buClr>
                <a:srgbClr val="FFFFFF"/>
              </a:buClr>
              <a:buSzPts val="1200"/>
              <a:buFont typeface="Roboto Medium"/>
              <a:buNone/>
              <a:defRPr sz="1200" b="0" i="0" u="none" strike="noStrike" cap="none">
                <a:solidFill>
                  <a:srgbClr val="FFFFFF"/>
                </a:solidFill>
                <a:latin typeface="Roboto Medium"/>
                <a:ea typeface="Roboto Medium"/>
                <a:cs typeface="Roboto Medium"/>
                <a:sym typeface="Roboto Medium"/>
              </a:defRPr>
            </a:lvl6pPr>
            <a:lvl7pPr marL="3200400" marR="0" lvl="6" indent="-304800" algn="l" rtl="0">
              <a:lnSpc>
                <a:spcPct val="115000"/>
              </a:lnSpc>
              <a:spcBef>
                <a:spcPts val="1600"/>
              </a:spcBef>
              <a:spcAft>
                <a:spcPts val="0"/>
              </a:spcAft>
              <a:buClr>
                <a:srgbClr val="FFFFFF"/>
              </a:buClr>
              <a:buSzPts val="1200"/>
              <a:buFont typeface="Roboto Medium"/>
              <a:buNone/>
              <a:defRPr sz="1200" b="0" i="0" u="none" strike="noStrike" cap="none">
                <a:solidFill>
                  <a:srgbClr val="FFFFFF"/>
                </a:solidFill>
                <a:latin typeface="Roboto Medium"/>
                <a:ea typeface="Roboto Medium"/>
                <a:cs typeface="Roboto Medium"/>
                <a:sym typeface="Roboto Medium"/>
              </a:defRPr>
            </a:lvl7pPr>
            <a:lvl8pPr marL="3657600" marR="0" lvl="7" indent="-304800" algn="l" rtl="0">
              <a:lnSpc>
                <a:spcPct val="115000"/>
              </a:lnSpc>
              <a:spcBef>
                <a:spcPts val="1600"/>
              </a:spcBef>
              <a:spcAft>
                <a:spcPts val="0"/>
              </a:spcAft>
              <a:buClr>
                <a:srgbClr val="FFFFFF"/>
              </a:buClr>
              <a:buSzPts val="1200"/>
              <a:buFont typeface="Roboto Medium"/>
              <a:buNone/>
              <a:defRPr sz="1200" b="0" i="0" u="none" strike="noStrike" cap="none">
                <a:solidFill>
                  <a:srgbClr val="FFFFFF"/>
                </a:solidFill>
                <a:latin typeface="Roboto Medium"/>
                <a:ea typeface="Roboto Medium"/>
                <a:cs typeface="Roboto Medium"/>
                <a:sym typeface="Roboto Medium"/>
              </a:defRPr>
            </a:lvl8pPr>
            <a:lvl9pPr marL="4114800" marR="0" lvl="8" indent="-304800" algn="l" rtl="0">
              <a:lnSpc>
                <a:spcPct val="115000"/>
              </a:lnSpc>
              <a:spcBef>
                <a:spcPts val="1600"/>
              </a:spcBef>
              <a:spcAft>
                <a:spcPts val="1600"/>
              </a:spcAft>
              <a:buClr>
                <a:srgbClr val="FFFFFF"/>
              </a:buClr>
              <a:buSzPts val="1200"/>
              <a:buFont typeface="Roboto Medium"/>
              <a:buNone/>
              <a:defRPr sz="1200" b="0" i="0" u="none" strike="noStrike" cap="none">
                <a:solidFill>
                  <a:srgbClr val="FFFFFF"/>
                </a:solidFill>
                <a:latin typeface="Roboto Medium"/>
                <a:ea typeface="Roboto Medium"/>
                <a:cs typeface="Roboto Medium"/>
                <a:sym typeface="Roboto Medium"/>
              </a:defRPr>
            </a:lvl9pPr>
          </a:lstStyle>
          <a:p>
            <a:pPr marL="0" indent="0" algn="r" rtl="1">
              <a:spcAft>
                <a:spcPts val="1600"/>
              </a:spcAft>
            </a:pPr>
            <a:r>
              <a:rPr lang="ar-SA" dirty="0">
                <a:cs typeface="B Nazanin" panose="00000400000000000000" pitchFamily="2" charset="-78"/>
              </a:rPr>
              <a:t>⚠️ اگر لینکدین نداشته باشند چه می‌شود؟</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47"/>
          <p:cNvSpPr/>
          <p:nvPr/>
        </p:nvSpPr>
        <p:spPr>
          <a:xfrm>
            <a:off x="4439100" y="-148725"/>
            <a:ext cx="4933500" cy="5620500"/>
          </a:xfrm>
          <a:prstGeom prst="snip2DiagRect">
            <a:avLst>
              <a:gd name="adj1" fmla="val 0"/>
              <a:gd name="adj2" fmla="val 16667"/>
            </a:avLst>
          </a:prstGeom>
          <a:noFill/>
          <a:ln w="381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7"/>
          <p:cNvSpPr/>
          <p:nvPr/>
        </p:nvSpPr>
        <p:spPr>
          <a:xfrm>
            <a:off x="4553400" y="-224925"/>
            <a:ext cx="4933500" cy="5620500"/>
          </a:xfrm>
          <a:prstGeom prst="snip2DiagRect">
            <a:avLst>
              <a:gd name="adj1" fmla="val 0"/>
              <a:gd name="adj2" fmla="val 16667"/>
            </a:avLst>
          </a:prstGeom>
          <a:no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0" name="Google Shape;690;p47"/>
          <p:cNvPicPr preferRelativeResize="0"/>
          <p:nvPr/>
        </p:nvPicPr>
        <p:blipFill>
          <a:blip r:embed="rId3"/>
          <a:srcRect t="16411" b="16411"/>
          <a:stretch/>
        </p:blipFill>
        <p:spPr>
          <a:xfrm>
            <a:off x="4601603" y="26314"/>
            <a:ext cx="4292417" cy="5337466"/>
          </a:xfrm>
          <a:prstGeom prst="snip2DiagRect">
            <a:avLst>
              <a:gd name="adj1" fmla="val 0"/>
              <a:gd name="adj2" fmla="val 16667"/>
            </a:avLst>
          </a:prstGeom>
          <a:noFill/>
          <a:ln>
            <a:noFill/>
          </a:ln>
        </p:spPr>
      </p:pic>
      <p:sp>
        <p:nvSpPr>
          <p:cNvPr id="692" name="Google Shape;692;p47"/>
          <p:cNvSpPr txBox="1">
            <a:spLocks noGrp="1"/>
          </p:cNvSpPr>
          <p:nvPr>
            <p:ph type="subTitle" idx="1"/>
          </p:nvPr>
        </p:nvSpPr>
        <p:spPr>
          <a:xfrm>
            <a:off x="247712" y="1302526"/>
            <a:ext cx="4421235" cy="1799198"/>
          </a:xfrm>
          <a:prstGeom prst="rect">
            <a:avLst/>
          </a:prstGeom>
        </p:spPr>
        <p:txBody>
          <a:bodyPr spcFirstLastPara="1" wrap="square" lIns="91425" tIns="91425" rIns="91425" bIns="91425" anchor="t" anchorCtr="0">
            <a:noAutofit/>
          </a:bodyPr>
          <a:lstStyle/>
          <a:p>
            <a:pPr algn="r" rtl="1">
              <a:buFont typeface="Wingdings" panose="05000000000000000000" pitchFamily="2" charset="2"/>
              <a:buChar char="ü"/>
            </a:pPr>
            <a:r>
              <a:rPr lang="ar-SA" sz="2000" dirty="0">
                <a:cs typeface="B Nazanin" panose="00000400000000000000" pitchFamily="2" charset="-78"/>
              </a:rPr>
              <a:t>+۱ میلیارد کاربر فعال (۲۰۲۵)</a:t>
            </a:r>
          </a:p>
          <a:p>
            <a:pPr algn="r" rtl="1">
              <a:buFont typeface="Wingdings" panose="05000000000000000000" pitchFamily="2" charset="2"/>
              <a:buChar char="ü"/>
            </a:pPr>
            <a:r>
              <a:rPr lang="ar-SA" sz="2000" dirty="0">
                <a:cs typeface="B Nazanin" panose="00000400000000000000" pitchFamily="2" charset="-78"/>
              </a:rPr>
              <a:t>+۵۸ میلیون شرکت ثبت‌شده</a:t>
            </a:r>
          </a:p>
          <a:p>
            <a:pPr algn="r" rtl="1">
              <a:buFont typeface="Wingdings" panose="05000000000000000000" pitchFamily="2" charset="2"/>
              <a:buChar char="ü"/>
            </a:pPr>
            <a:r>
              <a:rPr lang="ar-SA" sz="2000" dirty="0">
                <a:cs typeface="B Nazanin" panose="00000400000000000000" pitchFamily="2" charset="-78"/>
              </a:rPr>
              <a:t>۶۰٪ مدیران ارشد: شبکه‌سازی و استخدام</a:t>
            </a:r>
          </a:p>
          <a:p>
            <a:pPr algn="r" rtl="1">
              <a:buFont typeface="Wingdings" panose="05000000000000000000" pitchFamily="2" charset="2"/>
              <a:buChar char="ü"/>
            </a:pPr>
            <a:r>
              <a:rPr lang="ar-SA" sz="2000" dirty="0">
                <a:cs typeface="B Nazanin" panose="00000400000000000000" pitchFamily="2" charset="-78"/>
              </a:rPr>
              <a:t>حضور فعال = ارتقای برند و فرصت‌های جدید</a:t>
            </a:r>
          </a:p>
        </p:txBody>
      </p:sp>
      <p:pic>
        <p:nvPicPr>
          <p:cNvPr id="693" name="Google Shape;693;p47" title="logo-dark.jpg"/>
          <p:cNvPicPr preferRelativeResize="0"/>
          <p:nvPr/>
        </p:nvPicPr>
        <p:blipFill rotWithShape="1">
          <a:blip r:embed="rId4">
            <a:alphaModFix/>
          </a:blip>
          <a:srcRect l="-3128" t="1903" r="1232"/>
          <a:stretch/>
        </p:blipFill>
        <p:spPr>
          <a:xfrm>
            <a:off x="151950" y="147600"/>
            <a:ext cx="497700" cy="392400"/>
          </a:xfrm>
          <a:prstGeom prst="ellipse">
            <a:avLst/>
          </a:prstGeom>
          <a:noFill/>
          <a:ln>
            <a:noFill/>
          </a:ln>
          <a:effectLst>
            <a:outerShdw blurRad="200025" dist="114300" dir="9000000" algn="bl" rotWithShape="0">
              <a:schemeClr val="dk1">
                <a:alpha val="50000"/>
              </a:schemeClr>
            </a:outerShdw>
          </a:effectLst>
        </p:spPr>
      </p:pic>
      <p:sp>
        <p:nvSpPr>
          <p:cNvPr id="7" name="Title 6">
            <a:extLst>
              <a:ext uri="{FF2B5EF4-FFF2-40B4-BE49-F238E27FC236}">
                <a16:creationId xmlns:a16="http://schemas.microsoft.com/office/drawing/2014/main" id="{9EF2ABA7-3609-2657-DE4C-76EF4E3B3089}"/>
              </a:ext>
            </a:extLst>
          </p:cNvPr>
          <p:cNvSpPr>
            <a:spLocks noGrp="1"/>
          </p:cNvSpPr>
          <p:nvPr>
            <p:ph type="title"/>
          </p:nvPr>
        </p:nvSpPr>
        <p:spPr>
          <a:xfrm>
            <a:off x="2458330" y="171638"/>
            <a:ext cx="1923620" cy="841200"/>
          </a:xfrm>
        </p:spPr>
        <p:txBody>
          <a:bodyPr/>
          <a:lstStyle/>
          <a:p>
            <a:r>
              <a:rPr lang="ar-SA" sz="2800" b="1" dirty="0">
                <a:cs typeface="B Nazanin" panose="00000400000000000000" pitchFamily="2" charset="-78"/>
              </a:rPr>
              <a:t>وضعیت امروز</a:t>
            </a:r>
            <a:endParaRPr lang="en-US" sz="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49"/>
          <p:cNvSpPr/>
          <p:nvPr/>
        </p:nvSpPr>
        <p:spPr>
          <a:xfrm>
            <a:off x="6000194" y="-264425"/>
            <a:ext cx="3698700" cy="5991900"/>
          </a:xfrm>
          <a:prstGeom prst="rect">
            <a:avLst/>
          </a:prstGeom>
          <a:noFill/>
          <a:ln w="381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9"/>
          <p:cNvSpPr/>
          <p:nvPr/>
        </p:nvSpPr>
        <p:spPr>
          <a:xfrm>
            <a:off x="5851725" y="-797825"/>
            <a:ext cx="3698700" cy="5991900"/>
          </a:xfrm>
          <a:prstGeom prst="rect">
            <a:avLst/>
          </a:prstGeom>
          <a:no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9"/>
          <p:cNvSpPr txBox="1">
            <a:spLocks noGrp="1"/>
          </p:cNvSpPr>
          <p:nvPr>
            <p:ph type="title"/>
          </p:nvPr>
        </p:nvSpPr>
        <p:spPr>
          <a:xfrm>
            <a:off x="649650" y="368825"/>
            <a:ext cx="5117800" cy="526404"/>
          </a:xfrm>
          <a:prstGeom prst="rect">
            <a:avLst/>
          </a:prstGeom>
        </p:spPr>
        <p:txBody>
          <a:bodyPr spcFirstLastPara="1" wrap="square" lIns="91425" tIns="91425" rIns="91425" bIns="91425" anchor="t" anchorCtr="0">
            <a:noAutofit/>
          </a:bodyPr>
          <a:lstStyle/>
          <a:p>
            <a:pPr lvl="0" algn="r"/>
            <a:r>
              <a:rPr lang="ar-SA" sz="2800" b="1" dirty="0">
                <a:cs typeface="B Nazanin" panose="00000400000000000000" pitchFamily="2" charset="-78"/>
              </a:rPr>
              <a:t>چرا لینکدین برای مدیران مهم است؟</a:t>
            </a:r>
            <a:endParaRPr sz="2800" b="1" dirty="0">
              <a:cs typeface="B Nazanin" panose="00000400000000000000" pitchFamily="2" charset="-78"/>
            </a:endParaRPr>
          </a:p>
        </p:txBody>
      </p:sp>
      <p:sp>
        <p:nvSpPr>
          <p:cNvPr id="735" name="Google Shape;735;p49"/>
          <p:cNvSpPr/>
          <p:nvPr/>
        </p:nvSpPr>
        <p:spPr>
          <a:xfrm>
            <a:off x="8075859" y="-188562"/>
            <a:ext cx="594900" cy="450300"/>
          </a:xfrm>
          <a:prstGeom prst="triangle">
            <a:avLst>
              <a:gd name="adj" fmla="val 50000"/>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9"/>
          <p:cNvSpPr/>
          <p:nvPr/>
        </p:nvSpPr>
        <p:spPr>
          <a:xfrm>
            <a:off x="8680125" y="509900"/>
            <a:ext cx="511500" cy="450300"/>
          </a:xfrm>
          <a:prstGeom prst="mathMultiply">
            <a:avLst>
              <a:gd name="adj1" fmla="val 2352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9"/>
          <p:cNvSpPr/>
          <p:nvPr/>
        </p:nvSpPr>
        <p:spPr>
          <a:xfrm>
            <a:off x="7686276" y="-560249"/>
            <a:ext cx="2663986" cy="1498477"/>
          </a:xfrm>
          <a:custGeom>
            <a:avLst/>
            <a:gdLst/>
            <a:ahLst/>
            <a:cxnLst/>
            <a:rect l="l" t="t" r="r" b="b"/>
            <a:pathLst>
              <a:path w="21938" h="12340" fill="none" extrusionOk="0">
                <a:moveTo>
                  <a:pt x="15082" y="0"/>
                </a:moveTo>
                <a:lnTo>
                  <a:pt x="1" y="12340"/>
                </a:lnTo>
                <a:lnTo>
                  <a:pt x="21938" y="6170"/>
                </a:lnTo>
                <a:close/>
              </a:path>
            </a:pathLst>
          </a:custGeom>
          <a:noFill/>
          <a:ln w="38100" cap="rnd" cmpd="sng">
            <a:solidFill>
              <a:srgbClr val="C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 name="Google Shape;738;p49"/>
          <p:cNvGrpSpPr/>
          <p:nvPr/>
        </p:nvGrpSpPr>
        <p:grpSpPr>
          <a:xfrm>
            <a:off x="4910169" y="1211068"/>
            <a:ext cx="368923" cy="368866"/>
            <a:chOff x="5648375" y="1427025"/>
            <a:chExt cx="483200" cy="483125"/>
          </a:xfrm>
        </p:grpSpPr>
        <p:sp>
          <p:nvSpPr>
            <p:cNvPr id="739" name="Google Shape;739;p49"/>
            <p:cNvSpPr/>
            <p:nvPr/>
          </p:nvSpPr>
          <p:spPr>
            <a:xfrm>
              <a:off x="5801075" y="1484625"/>
              <a:ext cx="177725" cy="162475"/>
            </a:xfrm>
            <a:custGeom>
              <a:avLst/>
              <a:gdLst/>
              <a:ahLst/>
              <a:cxnLst/>
              <a:rect l="l" t="t" r="r" b="b"/>
              <a:pathLst>
                <a:path w="7109" h="6499" extrusionOk="0">
                  <a:moveTo>
                    <a:pt x="3554" y="1845"/>
                  </a:moveTo>
                  <a:lnTo>
                    <a:pt x="3920" y="2582"/>
                  </a:lnTo>
                  <a:cubicBezTo>
                    <a:pt x="4001" y="2751"/>
                    <a:pt x="4161" y="2866"/>
                    <a:pt x="4345" y="2893"/>
                  </a:cubicBezTo>
                  <a:lnTo>
                    <a:pt x="5158" y="3011"/>
                  </a:lnTo>
                  <a:lnTo>
                    <a:pt x="4569" y="3584"/>
                  </a:lnTo>
                  <a:cubicBezTo>
                    <a:pt x="4436" y="3714"/>
                    <a:pt x="4376" y="3901"/>
                    <a:pt x="4406" y="4086"/>
                  </a:cubicBezTo>
                  <a:lnTo>
                    <a:pt x="4545" y="4898"/>
                  </a:lnTo>
                  <a:lnTo>
                    <a:pt x="3820" y="4514"/>
                  </a:lnTo>
                  <a:cubicBezTo>
                    <a:pt x="3737" y="4469"/>
                    <a:pt x="3646" y="4446"/>
                    <a:pt x="3555" y="4446"/>
                  </a:cubicBezTo>
                  <a:cubicBezTo>
                    <a:pt x="3464" y="4446"/>
                    <a:pt x="3373" y="4469"/>
                    <a:pt x="3292" y="4514"/>
                  </a:cubicBezTo>
                  <a:lnTo>
                    <a:pt x="2561" y="4895"/>
                  </a:lnTo>
                  <a:lnTo>
                    <a:pt x="2703" y="4086"/>
                  </a:lnTo>
                  <a:cubicBezTo>
                    <a:pt x="2733" y="3901"/>
                    <a:pt x="2673" y="3714"/>
                    <a:pt x="2540" y="3584"/>
                  </a:cubicBezTo>
                  <a:lnTo>
                    <a:pt x="1951" y="3011"/>
                  </a:lnTo>
                  <a:lnTo>
                    <a:pt x="2763" y="2893"/>
                  </a:lnTo>
                  <a:cubicBezTo>
                    <a:pt x="2947" y="2866"/>
                    <a:pt x="3107" y="2751"/>
                    <a:pt x="3192" y="2582"/>
                  </a:cubicBezTo>
                  <a:lnTo>
                    <a:pt x="3554" y="1845"/>
                  </a:lnTo>
                  <a:close/>
                  <a:moveTo>
                    <a:pt x="3554" y="0"/>
                  </a:moveTo>
                  <a:cubicBezTo>
                    <a:pt x="3353" y="0"/>
                    <a:pt x="3151" y="106"/>
                    <a:pt x="3047" y="317"/>
                  </a:cubicBezTo>
                  <a:lnTo>
                    <a:pt x="2307" y="1815"/>
                  </a:lnTo>
                  <a:lnTo>
                    <a:pt x="653" y="2056"/>
                  </a:lnTo>
                  <a:cubicBezTo>
                    <a:pt x="188" y="2123"/>
                    <a:pt x="0" y="2694"/>
                    <a:pt x="339" y="3023"/>
                  </a:cubicBezTo>
                  <a:lnTo>
                    <a:pt x="1537" y="4188"/>
                  </a:lnTo>
                  <a:lnTo>
                    <a:pt x="1253" y="5837"/>
                  </a:lnTo>
                  <a:cubicBezTo>
                    <a:pt x="1191" y="6202"/>
                    <a:pt x="1480" y="6499"/>
                    <a:pt x="1809" y="6499"/>
                  </a:cubicBezTo>
                  <a:cubicBezTo>
                    <a:pt x="1897" y="6499"/>
                    <a:pt x="1987" y="6478"/>
                    <a:pt x="2075" y="6432"/>
                  </a:cubicBezTo>
                  <a:lnTo>
                    <a:pt x="3554" y="5656"/>
                  </a:lnTo>
                  <a:lnTo>
                    <a:pt x="5034" y="6432"/>
                  </a:lnTo>
                  <a:cubicBezTo>
                    <a:pt x="5121" y="6478"/>
                    <a:pt x="5212" y="6499"/>
                    <a:pt x="5299" y="6499"/>
                  </a:cubicBezTo>
                  <a:cubicBezTo>
                    <a:pt x="5629" y="6499"/>
                    <a:pt x="5917" y="6202"/>
                    <a:pt x="5855" y="5837"/>
                  </a:cubicBezTo>
                  <a:lnTo>
                    <a:pt x="5574" y="4188"/>
                  </a:lnTo>
                  <a:lnTo>
                    <a:pt x="6770" y="3023"/>
                  </a:lnTo>
                  <a:cubicBezTo>
                    <a:pt x="7108" y="2694"/>
                    <a:pt x="6921" y="2123"/>
                    <a:pt x="6456" y="2056"/>
                  </a:cubicBezTo>
                  <a:lnTo>
                    <a:pt x="4801" y="1815"/>
                  </a:lnTo>
                  <a:lnTo>
                    <a:pt x="4062" y="317"/>
                  </a:lnTo>
                  <a:cubicBezTo>
                    <a:pt x="3957" y="106"/>
                    <a:pt x="3756" y="0"/>
                    <a:pt x="35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740" name="Google Shape;740;p49"/>
            <p:cNvSpPr/>
            <p:nvPr/>
          </p:nvSpPr>
          <p:spPr>
            <a:xfrm>
              <a:off x="5648375" y="1427025"/>
              <a:ext cx="483200" cy="483125"/>
            </a:xfrm>
            <a:custGeom>
              <a:avLst/>
              <a:gdLst/>
              <a:ahLst/>
              <a:cxnLst/>
              <a:rect l="l" t="t" r="r" b="b"/>
              <a:pathLst>
                <a:path w="19328" h="19325" extrusionOk="0">
                  <a:moveTo>
                    <a:pt x="2265" y="2304"/>
                  </a:moveTo>
                  <a:cubicBezTo>
                    <a:pt x="2890" y="2304"/>
                    <a:pt x="3397" y="2808"/>
                    <a:pt x="3397" y="3437"/>
                  </a:cubicBezTo>
                  <a:lnTo>
                    <a:pt x="3397" y="7398"/>
                  </a:lnTo>
                  <a:lnTo>
                    <a:pt x="3397" y="7474"/>
                  </a:lnTo>
                  <a:lnTo>
                    <a:pt x="1637" y="6299"/>
                  </a:lnTo>
                  <a:cubicBezTo>
                    <a:pt x="1320" y="6088"/>
                    <a:pt x="1129" y="5734"/>
                    <a:pt x="1132" y="5357"/>
                  </a:cubicBezTo>
                  <a:lnTo>
                    <a:pt x="1132" y="3437"/>
                  </a:lnTo>
                  <a:cubicBezTo>
                    <a:pt x="1132" y="2808"/>
                    <a:pt x="1640" y="2304"/>
                    <a:pt x="2265" y="2304"/>
                  </a:cubicBezTo>
                  <a:close/>
                  <a:moveTo>
                    <a:pt x="17060" y="2304"/>
                  </a:moveTo>
                  <a:cubicBezTo>
                    <a:pt x="17685" y="2304"/>
                    <a:pt x="18192" y="2808"/>
                    <a:pt x="18192" y="3437"/>
                  </a:cubicBezTo>
                  <a:lnTo>
                    <a:pt x="18192" y="5357"/>
                  </a:lnTo>
                  <a:cubicBezTo>
                    <a:pt x="18192" y="5737"/>
                    <a:pt x="18005" y="6091"/>
                    <a:pt x="17688" y="6302"/>
                  </a:cubicBezTo>
                  <a:lnTo>
                    <a:pt x="15928" y="7474"/>
                  </a:lnTo>
                  <a:lnTo>
                    <a:pt x="15928" y="7398"/>
                  </a:lnTo>
                  <a:lnTo>
                    <a:pt x="15928" y="3437"/>
                  </a:lnTo>
                  <a:cubicBezTo>
                    <a:pt x="15928" y="2808"/>
                    <a:pt x="16435" y="2304"/>
                    <a:pt x="17060" y="2304"/>
                  </a:cubicBezTo>
                  <a:close/>
                  <a:moveTo>
                    <a:pt x="14795" y="1133"/>
                  </a:moveTo>
                  <a:lnTo>
                    <a:pt x="14795" y="7398"/>
                  </a:lnTo>
                  <a:cubicBezTo>
                    <a:pt x="14795" y="8763"/>
                    <a:pt x="14095" y="9641"/>
                    <a:pt x="12120" y="10759"/>
                  </a:cubicBezTo>
                  <a:cubicBezTo>
                    <a:pt x="11069" y="11354"/>
                    <a:pt x="10372" y="12422"/>
                    <a:pt x="10248" y="13627"/>
                  </a:cubicBezTo>
                  <a:lnTo>
                    <a:pt x="9058" y="13627"/>
                  </a:lnTo>
                  <a:cubicBezTo>
                    <a:pt x="8877" y="12368"/>
                    <a:pt x="8041" y="11269"/>
                    <a:pt x="6791" y="10686"/>
                  </a:cubicBezTo>
                  <a:cubicBezTo>
                    <a:pt x="5332" y="10007"/>
                    <a:pt x="4529" y="8835"/>
                    <a:pt x="4529" y="7398"/>
                  </a:cubicBezTo>
                  <a:lnTo>
                    <a:pt x="4529" y="1133"/>
                  </a:lnTo>
                  <a:close/>
                  <a:moveTo>
                    <a:pt x="11927" y="14759"/>
                  </a:moveTo>
                  <a:cubicBezTo>
                    <a:pt x="12241" y="14759"/>
                    <a:pt x="12495" y="15010"/>
                    <a:pt x="12495" y="15324"/>
                  </a:cubicBezTo>
                  <a:lnTo>
                    <a:pt x="12495" y="15892"/>
                  </a:lnTo>
                  <a:lnTo>
                    <a:pt x="10795" y="15892"/>
                  </a:lnTo>
                  <a:cubicBezTo>
                    <a:pt x="10481" y="15892"/>
                    <a:pt x="10230" y="16142"/>
                    <a:pt x="10230" y="16456"/>
                  </a:cubicBezTo>
                  <a:cubicBezTo>
                    <a:pt x="10230" y="16770"/>
                    <a:pt x="10481" y="17024"/>
                    <a:pt x="10795" y="17024"/>
                  </a:cubicBezTo>
                  <a:lnTo>
                    <a:pt x="13059" y="17024"/>
                  </a:lnTo>
                  <a:cubicBezTo>
                    <a:pt x="13373" y="17024"/>
                    <a:pt x="13627" y="17275"/>
                    <a:pt x="13627" y="17589"/>
                  </a:cubicBezTo>
                  <a:lnTo>
                    <a:pt x="13627" y="18193"/>
                  </a:lnTo>
                  <a:lnTo>
                    <a:pt x="5701" y="18193"/>
                  </a:lnTo>
                  <a:lnTo>
                    <a:pt x="5701" y="17589"/>
                  </a:lnTo>
                  <a:cubicBezTo>
                    <a:pt x="5701" y="17275"/>
                    <a:pt x="5951" y="17024"/>
                    <a:pt x="6265" y="17024"/>
                  </a:cubicBezTo>
                  <a:lnTo>
                    <a:pt x="8530" y="17024"/>
                  </a:lnTo>
                  <a:cubicBezTo>
                    <a:pt x="8844" y="17024"/>
                    <a:pt x="9095" y="16770"/>
                    <a:pt x="9095" y="16456"/>
                  </a:cubicBezTo>
                  <a:cubicBezTo>
                    <a:pt x="9095" y="16142"/>
                    <a:pt x="8844" y="15892"/>
                    <a:pt x="8530" y="15892"/>
                  </a:cubicBezTo>
                  <a:lnTo>
                    <a:pt x="6833" y="15892"/>
                  </a:lnTo>
                  <a:lnTo>
                    <a:pt x="6833" y="15324"/>
                  </a:lnTo>
                  <a:cubicBezTo>
                    <a:pt x="6833" y="15010"/>
                    <a:pt x="7084" y="14759"/>
                    <a:pt x="7398" y="14759"/>
                  </a:cubicBezTo>
                  <a:close/>
                  <a:moveTo>
                    <a:pt x="3965" y="0"/>
                  </a:moveTo>
                  <a:cubicBezTo>
                    <a:pt x="3651" y="0"/>
                    <a:pt x="3397" y="254"/>
                    <a:pt x="3397" y="568"/>
                  </a:cubicBezTo>
                  <a:lnTo>
                    <a:pt x="3397" y="1474"/>
                  </a:lnTo>
                  <a:cubicBezTo>
                    <a:pt x="3032" y="1264"/>
                    <a:pt x="2645" y="1168"/>
                    <a:pt x="2269" y="1168"/>
                  </a:cubicBezTo>
                  <a:cubicBezTo>
                    <a:pt x="1086" y="1168"/>
                    <a:pt x="0" y="2113"/>
                    <a:pt x="0" y="3437"/>
                  </a:cubicBezTo>
                  <a:lnTo>
                    <a:pt x="0" y="5357"/>
                  </a:lnTo>
                  <a:cubicBezTo>
                    <a:pt x="0" y="6115"/>
                    <a:pt x="378" y="6821"/>
                    <a:pt x="1009" y="7241"/>
                  </a:cubicBezTo>
                  <a:lnTo>
                    <a:pt x="3651" y="9001"/>
                  </a:lnTo>
                  <a:cubicBezTo>
                    <a:pt x="3663" y="9010"/>
                    <a:pt x="3678" y="9019"/>
                    <a:pt x="3690" y="9026"/>
                  </a:cubicBezTo>
                  <a:cubicBezTo>
                    <a:pt x="4125" y="10170"/>
                    <a:pt x="5027" y="11112"/>
                    <a:pt x="6314" y="11710"/>
                  </a:cubicBezTo>
                  <a:cubicBezTo>
                    <a:pt x="7156" y="12105"/>
                    <a:pt x="7736" y="12812"/>
                    <a:pt x="7911" y="13627"/>
                  </a:cubicBezTo>
                  <a:lnTo>
                    <a:pt x="7398" y="13627"/>
                  </a:lnTo>
                  <a:cubicBezTo>
                    <a:pt x="6459" y="13627"/>
                    <a:pt x="5701" y="14385"/>
                    <a:pt x="5701" y="15324"/>
                  </a:cubicBezTo>
                  <a:lnTo>
                    <a:pt x="5701" y="15988"/>
                  </a:lnTo>
                  <a:cubicBezTo>
                    <a:pt x="5021" y="16227"/>
                    <a:pt x="4569" y="16870"/>
                    <a:pt x="4569" y="17589"/>
                  </a:cubicBezTo>
                  <a:lnTo>
                    <a:pt x="4569" y="18760"/>
                  </a:lnTo>
                  <a:cubicBezTo>
                    <a:pt x="4569" y="19071"/>
                    <a:pt x="4819" y="19325"/>
                    <a:pt x="5133" y="19325"/>
                  </a:cubicBezTo>
                  <a:lnTo>
                    <a:pt x="14191" y="19325"/>
                  </a:lnTo>
                  <a:cubicBezTo>
                    <a:pt x="14506" y="19325"/>
                    <a:pt x="14759" y="19071"/>
                    <a:pt x="14759" y="18760"/>
                  </a:cubicBezTo>
                  <a:lnTo>
                    <a:pt x="14759" y="17589"/>
                  </a:lnTo>
                  <a:cubicBezTo>
                    <a:pt x="14756" y="16870"/>
                    <a:pt x="14303" y="16227"/>
                    <a:pt x="13627" y="15988"/>
                  </a:cubicBezTo>
                  <a:lnTo>
                    <a:pt x="13627" y="15324"/>
                  </a:lnTo>
                  <a:cubicBezTo>
                    <a:pt x="13624" y="14385"/>
                    <a:pt x="12866" y="13627"/>
                    <a:pt x="11927" y="13627"/>
                  </a:cubicBezTo>
                  <a:lnTo>
                    <a:pt x="11389" y="13627"/>
                  </a:lnTo>
                  <a:cubicBezTo>
                    <a:pt x="11507" y="12833"/>
                    <a:pt x="11981" y="12139"/>
                    <a:pt x="12679" y="11743"/>
                  </a:cubicBezTo>
                  <a:cubicBezTo>
                    <a:pt x="14044" y="10973"/>
                    <a:pt x="15088" y="10170"/>
                    <a:pt x="15593" y="9047"/>
                  </a:cubicBezTo>
                  <a:cubicBezTo>
                    <a:pt x="15623" y="9035"/>
                    <a:pt x="15650" y="9019"/>
                    <a:pt x="15677" y="9001"/>
                  </a:cubicBezTo>
                  <a:lnTo>
                    <a:pt x="18319" y="7241"/>
                  </a:lnTo>
                  <a:cubicBezTo>
                    <a:pt x="18947" y="6821"/>
                    <a:pt x="19328" y="6115"/>
                    <a:pt x="19328" y="5357"/>
                  </a:cubicBezTo>
                  <a:lnTo>
                    <a:pt x="19328" y="3437"/>
                  </a:lnTo>
                  <a:cubicBezTo>
                    <a:pt x="19325" y="2113"/>
                    <a:pt x="18239" y="1168"/>
                    <a:pt x="17057" y="1168"/>
                  </a:cubicBezTo>
                  <a:cubicBezTo>
                    <a:pt x="16681" y="1168"/>
                    <a:pt x="16295" y="1264"/>
                    <a:pt x="15931" y="1474"/>
                  </a:cubicBezTo>
                  <a:lnTo>
                    <a:pt x="15931" y="568"/>
                  </a:lnTo>
                  <a:cubicBezTo>
                    <a:pt x="15931" y="254"/>
                    <a:pt x="15677" y="0"/>
                    <a:pt x="153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741" name="Google Shape;741;p49"/>
          <p:cNvGrpSpPr/>
          <p:nvPr/>
        </p:nvGrpSpPr>
        <p:grpSpPr>
          <a:xfrm>
            <a:off x="4975258" y="2988769"/>
            <a:ext cx="371962" cy="370983"/>
            <a:chOff x="-4570325" y="2405775"/>
            <a:chExt cx="294600" cy="293825"/>
          </a:xfrm>
        </p:grpSpPr>
        <p:sp>
          <p:nvSpPr>
            <p:cNvPr id="742" name="Google Shape;742;p49"/>
            <p:cNvSpPr/>
            <p:nvPr/>
          </p:nvSpPr>
          <p:spPr>
            <a:xfrm>
              <a:off x="-4570325" y="2405775"/>
              <a:ext cx="294600" cy="293825"/>
            </a:xfrm>
            <a:custGeom>
              <a:avLst/>
              <a:gdLst/>
              <a:ahLst/>
              <a:cxnLst/>
              <a:rect l="l" t="t" r="r" b="b"/>
              <a:pathLst>
                <a:path w="11784" h="11753" extrusionOk="0">
                  <a:moveTo>
                    <a:pt x="5734" y="694"/>
                  </a:moveTo>
                  <a:cubicBezTo>
                    <a:pt x="7624" y="694"/>
                    <a:pt x="9168" y="2238"/>
                    <a:pt x="9168" y="4128"/>
                  </a:cubicBezTo>
                  <a:cubicBezTo>
                    <a:pt x="9168" y="6050"/>
                    <a:pt x="7624" y="7594"/>
                    <a:pt x="5734" y="7594"/>
                  </a:cubicBezTo>
                  <a:cubicBezTo>
                    <a:pt x="3844" y="7594"/>
                    <a:pt x="2332" y="6018"/>
                    <a:pt x="2332" y="4128"/>
                  </a:cubicBezTo>
                  <a:cubicBezTo>
                    <a:pt x="2332" y="2238"/>
                    <a:pt x="3844" y="694"/>
                    <a:pt x="5734" y="694"/>
                  </a:cubicBezTo>
                  <a:close/>
                  <a:moveTo>
                    <a:pt x="977" y="7531"/>
                  </a:moveTo>
                  <a:cubicBezTo>
                    <a:pt x="1166" y="7531"/>
                    <a:pt x="1323" y="7688"/>
                    <a:pt x="1323" y="7909"/>
                  </a:cubicBezTo>
                  <a:cubicBezTo>
                    <a:pt x="1292" y="8129"/>
                    <a:pt x="1134" y="8255"/>
                    <a:pt x="977" y="8255"/>
                  </a:cubicBezTo>
                  <a:cubicBezTo>
                    <a:pt x="788" y="8255"/>
                    <a:pt x="630" y="8098"/>
                    <a:pt x="630" y="7909"/>
                  </a:cubicBezTo>
                  <a:cubicBezTo>
                    <a:pt x="630" y="7688"/>
                    <a:pt x="788" y="7531"/>
                    <a:pt x="977" y="7531"/>
                  </a:cubicBezTo>
                  <a:close/>
                  <a:moveTo>
                    <a:pt x="10586" y="7531"/>
                  </a:moveTo>
                  <a:cubicBezTo>
                    <a:pt x="10775" y="7531"/>
                    <a:pt x="10932" y="7688"/>
                    <a:pt x="10932" y="7909"/>
                  </a:cubicBezTo>
                  <a:cubicBezTo>
                    <a:pt x="10932" y="8129"/>
                    <a:pt x="10775" y="8255"/>
                    <a:pt x="10586" y="8255"/>
                  </a:cubicBezTo>
                  <a:cubicBezTo>
                    <a:pt x="10397" y="8255"/>
                    <a:pt x="10239" y="8098"/>
                    <a:pt x="10239" y="7909"/>
                  </a:cubicBezTo>
                  <a:cubicBezTo>
                    <a:pt x="10239" y="7688"/>
                    <a:pt x="10397" y="7531"/>
                    <a:pt x="10586" y="7531"/>
                  </a:cubicBezTo>
                  <a:close/>
                  <a:moveTo>
                    <a:pt x="3025" y="9641"/>
                  </a:moveTo>
                  <a:cubicBezTo>
                    <a:pt x="3214" y="9641"/>
                    <a:pt x="3371" y="9799"/>
                    <a:pt x="3371" y="9988"/>
                  </a:cubicBezTo>
                  <a:cubicBezTo>
                    <a:pt x="3340" y="10177"/>
                    <a:pt x="3214" y="10335"/>
                    <a:pt x="3025" y="10335"/>
                  </a:cubicBezTo>
                  <a:cubicBezTo>
                    <a:pt x="2836" y="10335"/>
                    <a:pt x="2678" y="10177"/>
                    <a:pt x="2678" y="9988"/>
                  </a:cubicBezTo>
                  <a:cubicBezTo>
                    <a:pt x="2678" y="9799"/>
                    <a:pt x="2836" y="9641"/>
                    <a:pt x="3025" y="9641"/>
                  </a:cubicBezTo>
                  <a:close/>
                  <a:moveTo>
                    <a:pt x="8475" y="9641"/>
                  </a:moveTo>
                  <a:cubicBezTo>
                    <a:pt x="8696" y="9641"/>
                    <a:pt x="8822" y="9799"/>
                    <a:pt x="8822" y="9988"/>
                  </a:cubicBezTo>
                  <a:cubicBezTo>
                    <a:pt x="8822" y="10177"/>
                    <a:pt x="8664" y="10335"/>
                    <a:pt x="8475" y="10335"/>
                  </a:cubicBezTo>
                  <a:cubicBezTo>
                    <a:pt x="8255" y="10335"/>
                    <a:pt x="8128" y="10177"/>
                    <a:pt x="8128" y="9988"/>
                  </a:cubicBezTo>
                  <a:cubicBezTo>
                    <a:pt x="8128" y="9799"/>
                    <a:pt x="8255" y="9641"/>
                    <a:pt x="8475" y="9641"/>
                  </a:cubicBezTo>
                  <a:close/>
                  <a:moveTo>
                    <a:pt x="5734" y="10303"/>
                  </a:moveTo>
                  <a:cubicBezTo>
                    <a:pt x="5955" y="10303"/>
                    <a:pt x="6112" y="10461"/>
                    <a:pt x="6112" y="10650"/>
                  </a:cubicBezTo>
                  <a:cubicBezTo>
                    <a:pt x="6112" y="10839"/>
                    <a:pt x="5955" y="10996"/>
                    <a:pt x="5734" y="10996"/>
                  </a:cubicBezTo>
                  <a:cubicBezTo>
                    <a:pt x="5545" y="10996"/>
                    <a:pt x="5388" y="10839"/>
                    <a:pt x="5388" y="10650"/>
                  </a:cubicBezTo>
                  <a:cubicBezTo>
                    <a:pt x="5388" y="10461"/>
                    <a:pt x="5545" y="10303"/>
                    <a:pt x="5734" y="10303"/>
                  </a:cubicBezTo>
                  <a:close/>
                  <a:moveTo>
                    <a:pt x="5797" y="1"/>
                  </a:moveTo>
                  <a:cubicBezTo>
                    <a:pt x="3497" y="1"/>
                    <a:pt x="1701" y="1860"/>
                    <a:pt x="1701" y="4097"/>
                  </a:cubicBezTo>
                  <a:cubicBezTo>
                    <a:pt x="1701" y="5010"/>
                    <a:pt x="2017" y="5924"/>
                    <a:pt x="2552" y="6617"/>
                  </a:cubicBezTo>
                  <a:lnTo>
                    <a:pt x="1701" y="7153"/>
                  </a:lnTo>
                  <a:cubicBezTo>
                    <a:pt x="1481" y="6995"/>
                    <a:pt x="1260" y="6901"/>
                    <a:pt x="1040" y="6901"/>
                  </a:cubicBezTo>
                  <a:cubicBezTo>
                    <a:pt x="473" y="6901"/>
                    <a:pt x="0" y="7373"/>
                    <a:pt x="0" y="7940"/>
                  </a:cubicBezTo>
                  <a:cubicBezTo>
                    <a:pt x="0" y="8476"/>
                    <a:pt x="473" y="8948"/>
                    <a:pt x="1040" y="8948"/>
                  </a:cubicBezTo>
                  <a:cubicBezTo>
                    <a:pt x="1575" y="8948"/>
                    <a:pt x="2048" y="8476"/>
                    <a:pt x="2048" y="7940"/>
                  </a:cubicBezTo>
                  <a:lnTo>
                    <a:pt x="2048" y="7751"/>
                  </a:lnTo>
                  <a:lnTo>
                    <a:pt x="3088" y="7153"/>
                  </a:lnTo>
                  <a:cubicBezTo>
                    <a:pt x="3340" y="7373"/>
                    <a:pt x="3623" y="7625"/>
                    <a:pt x="3970" y="7783"/>
                  </a:cubicBezTo>
                  <a:lnTo>
                    <a:pt x="3308" y="8948"/>
                  </a:lnTo>
                  <a:lnTo>
                    <a:pt x="3119" y="8948"/>
                  </a:lnTo>
                  <a:cubicBezTo>
                    <a:pt x="2552" y="8948"/>
                    <a:pt x="2080" y="9421"/>
                    <a:pt x="2080" y="9988"/>
                  </a:cubicBezTo>
                  <a:cubicBezTo>
                    <a:pt x="2080" y="10524"/>
                    <a:pt x="2552" y="10996"/>
                    <a:pt x="3119" y="10996"/>
                  </a:cubicBezTo>
                  <a:cubicBezTo>
                    <a:pt x="3655" y="10996"/>
                    <a:pt x="4127" y="10524"/>
                    <a:pt x="4127" y="9988"/>
                  </a:cubicBezTo>
                  <a:cubicBezTo>
                    <a:pt x="4127" y="9736"/>
                    <a:pt x="4064" y="9515"/>
                    <a:pt x="3907" y="9326"/>
                  </a:cubicBezTo>
                  <a:lnTo>
                    <a:pt x="4600" y="8098"/>
                  </a:lnTo>
                  <a:cubicBezTo>
                    <a:pt x="4883" y="8161"/>
                    <a:pt x="5199" y="8255"/>
                    <a:pt x="5514" y="8287"/>
                  </a:cubicBezTo>
                  <a:lnTo>
                    <a:pt x="5514" y="9736"/>
                  </a:lnTo>
                  <a:cubicBezTo>
                    <a:pt x="5136" y="9894"/>
                    <a:pt x="4852" y="10272"/>
                    <a:pt x="4852" y="10713"/>
                  </a:cubicBezTo>
                  <a:cubicBezTo>
                    <a:pt x="4852" y="11280"/>
                    <a:pt x="5325" y="11752"/>
                    <a:pt x="5860" y="11752"/>
                  </a:cubicBezTo>
                  <a:cubicBezTo>
                    <a:pt x="6427" y="11752"/>
                    <a:pt x="6900" y="11280"/>
                    <a:pt x="6900" y="10713"/>
                  </a:cubicBezTo>
                  <a:cubicBezTo>
                    <a:pt x="6900" y="10303"/>
                    <a:pt x="6616" y="9894"/>
                    <a:pt x="6238" y="9736"/>
                  </a:cubicBezTo>
                  <a:lnTo>
                    <a:pt x="6238" y="8287"/>
                  </a:lnTo>
                  <a:cubicBezTo>
                    <a:pt x="6553" y="8255"/>
                    <a:pt x="6868" y="8224"/>
                    <a:pt x="7120" y="8098"/>
                  </a:cubicBezTo>
                  <a:lnTo>
                    <a:pt x="7845" y="9326"/>
                  </a:lnTo>
                  <a:cubicBezTo>
                    <a:pt x="7687" y="9515"/>
                    <a:pt x="7593" y="9736"/>
                    <a:pt x="7593" y="9988"/>
                  </a:cubicBezTo>
                  <a:cubicBezTo>
                    <a:pt x="7593" y="10524"/>
                    <a:pt x="8065" y="10996"/>
                    <a:pt x="8633" y="10996"/>
                  </a:cubicBezTo>
                  <a:cubicBezTo>
                    <a:pt x="9168" y="10996"/>
                    <a:pt x="9641" y="10524"/>
                    <a:pt x="9641" y="9988"/>
                  </a:cubicBezTo>
                  <a:cubicBezTo>
                    <a:pt x="9641" y="9421"/>
                    <a:pt x="9168" y="8948"/>
                    <a:pt x="8633" y="8948"/>
                  </a:cubicBezTo>
                  <a:lnTo>
                    <a:pt x="8444" y="8948"/>
                  </a:lnTo>
                  <a:lnTo>
                    <a:pt x="7750" y="7783"/>
                  </a:lnTo>
                  <a:cubicBezTo>
                    <a:pt x="8065" y="7625"/>
                    <a:pt x="8381" y="7373"/>
                    <a:pt x="8664" y="7153"/>
                  </a:cubicBezTo>
                  <a:lnTo>
                    <a:pt x="9735" y="7751"/>
                  </a:lnTo>
                  <a:lnTo>
                    <a:pt x="9735" y="7940"/>
                  </a:lnTo>
                  <a:cubicBezTo>
                    <a:pt x="9735" y="8476"/>
                    <a:pt x="10208" y="8948"/>
                    <a:pt x="10743" y="8948"/>
                  </a:cubicBezTo>
                  <a:cubicBezTo>
                    <a:pt x="11310" y="8948"/>
                    <a:pt x="11783" y="8476"/>
                    <a:pt x="11783" y="7940"/>
                  </a:cubicBezTo>
                  <a:cubicBezTo>
                    <a:pt x="11626" y="7342"/>
                    <a:pt x="11153" y="6901"/>
                    <a:pt x="10586" y="6901"/>
                  </a:cubicBezTo>
                  <a:cubicBezTo>
                    <a:pt x="10302" y="6901"/>
                    <a:pt x="10082" y="6995"/>
                    <a:pt x="9924" y="7153"/>
                  </a:cubicBezTo>
                  <a:lnTo>
                    <a:pt x="9011" y="6617"/>
                  </a:lnTo>
                  <a:cubicBezTo>
                    <a:pt x="9578" y="5924"/>
                    <a:pt x="9893" y="5010"/>
                    <a:pt x="9893" y="4097"/>
                  </a:cubicBezTo>
                  <a:cubicBezTo>
                    <a:pt x="9893" y="1828"/>
                    <a:pt x="8034" y="1"/>
                    <a:pt x="57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9"/>
            <p:cNvSpPr/>
            <p:nvPr/>
          </p:nvSpPr>
          <p:spPr>
            <a:xfrm>
              <a:off x="-4478175" y="2439650"/>
              <a:ext cx="103975" cy="120525"/>
            </a:xfrm>
            <a:custGeom>
              <a:avLst/>
              <a:gdLst/>
              <a:ahLst/>
              <a:cxnLst/>
              <a:rect l="l" t="t" r="r" b="b"/>
              <a:pathLst>
                <a:path w="4159" h="4821" extrusionOk="0">
                  <a:moveTo>
                    <a:pt x="2048" y="725"/>
                  </a:moveTo>
                  <a:cubicBezTo>
                    <a:pt x="2458" y="725"/>
                    <a:pt x="2741" y="1040"/>
                    <a:pt x="2741" y="1387"/>
                  </a:cubicBezTo>
                  <a:cubicBezTo>
                    <a:pt x="2741" y="1765"/>
                    <a:pt x="2426" y="2049"/>
                    <a:pt x="2048" y="2049"/>
                  </a:cubicBezTo>
                  <a:cubicBezTo>
                    <a:pt x="1702" y="2049"/>
                    <a:pt x="1387" y="1733"/>
                    <a:pt x="1387" y="1387"/>
                  </a:cubicBezTo>
                  <a:cubicBezTo>
                    <a:pt x="1387" y="1040"/>
                    <a:pt x="1702" y="725"/>
                    <a:pt x="2048" y="725"/>
                  </a:cubicBezTo>
                  <a:close/>
                  <a:moveTo>
                    <a:pt x="2363" y="2773"/>
                  </a:moveTo>
                  <a:cubicBezTo>
                    <a:pt x="2930" y="2773"/>
                    <a:pt x="3403" y="3246"/>
                    <a:pt x="3403" y="3781"/>
                  </a:cubicBezTo>
                  <a:lnTo>
                    <a:pt x="3403" y="4128"/>
                  </a:lnTo>
                  <a:lnTo>
                    <a:pt x="630" y="4128"/>
                  </a:lnTo>
                  <a:lnTo>
                    <a:pt x="630" y="3781"/>
                  </a:lnTo>
                  <a:lnTo>
                    <a:pt x="693" y="3781"/>
                  </a:lnTo>
                  <a:cubicBezTo>
                    <a:pt x="693" y="3246"/>
                    <a:pt x="1166" y="2773"/>
                    <a:pt x="1702" y="2773"/>
                  </a:cubicBezTo>
                  <a:close/>
                  <a:moveTo>
                    <a:pt x="2111" y="1"/>
                  </a:moveTo>
                  <a:cubicBezTo>
                    <a:pt x="1355" y="1"/>
                    <a:pt x="725" y="631"/>
                    <a:pt x="725" y="1387"/>
                  </a:cubicBezTo>
                  <a:cubicBezTo>
                    <a:pt x="725" y="1702"/>
                    <a:pt x="851" y="2017"/>
                    <a:pt x="1040" y="2238"/>
                  </a:cubicBezTo>
                  <a:cubicBezTo>
                    <a:pt x="441" y="2521"/>
                    <a:pt x="63" y="3120"/>
                    <a:pt x="63" y="3781"/>
                  </a:cubicBezTo>
                  <a:lnTo>
                    <a:pt x="63" y="4443"/>
                  </a:lnTo>
                  <a:cubicBezTo>
                    <a:pt x="0" y="4663"/>
                    <a:pt x="158" y="4821"/>
                    <a:pt x="378" y="4821"/>
                  </a:cubicBezTo>
                  <a:lnTo>
                    <a:pt x="3781" y="4821"/>
                  </a:lnTo>
                  <a:cubicBezTo>
                    <a:pt x="4001" y="4821"/>
                    <a:pt x="4159" y="4663"/>
                    <a:pt x="4159" y="4443"/>
                  </a:cubicBezTo>
                  <a:lnTo>
                    <a:pt x="4159" y="3781"/>
                  </a:lnTo>
                  <a:cubicBezTo>
                    <a:pt x="4159" y="3120"/>
                    <a:pt x="3749" y="2521"/>
                    <a:pt x="3151" y="2238"/>
                  </a:cubicBezTo>
                  <a:cubicBezTo>
                    <a:pt x="3371" y="2017"/>
                    <a:pt x="3466" y="1733"/>
                    <a:pt x="3466" y="1387"/>
                  </a:cubicBezTo>
                  <a:cubicBezTo>
                    <a:pt x="3466" y="631"/>
                    <a:pt x="2836" y="1"/>
                    <a:pt x="21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44" name="Google Shape;744;p49"/>
          <p:cNvPicPr preferRelativeResize="0"/>
          <p:nvPr/>
        </p:nvPicPr>
        <p:blipFill>
          <a:blip r:embed="rId3"/>
          <a:srcRect l="21898" r="21898"/>
          <a:stretch/>
        </p:blipFill>
        <p:spPr>
          <a:xfrm>
            <a:off x="6126250" y="-251275"/>
            <a:ext cx="4224000" cy="5394772"/>
          </a:xfrm>
          <a:prstGeom prst="rect">
            <a:avLst/>
          </a:prstGeom>
          <a:noFill/>
          <a:ln>
            <a:noFill/>
          </a:ln>
        </p:spPr>
      </p:pic>
      <p:grpSp>
        <p:nvGrpSpPr>
          <p:cNvPr id="745" name="Google Shape;745;p49"/>
          <p:cNvGrpSpPr/>
          <p:nvPr/>
        </p:nvGrpSpPr>
        <p:grpSpPr>
          <a:xfrm>
            <a:off x="4932170" y="2056615"/>
            <a:ext cx="368963" cy="370668"/>
            <a:chOff x="-1333975" y="2365850"/>
            <a:chExt cx="292225" cy="293575"/>
          </a:xfrm>
        </p:grpSpPr>
        <p:sp>
          <p:nvSpPr>
            <p:cNvPr id="746" name="Google Shape;746;p49"/>
            <p:cNvSpPr/>
            <p:nvPr/>
          </p:nvSpPr>
          <p:spPr>
            <a:xfrm>
              <a:off x="-1285150" y="2365850"/>
              <a:ext cx="191225" cy="293575"/>
            </a:xfrm>
            <a:custGeom>
              <a:avLst/>
              <a:gdLst/>
              <a:ahLst/>
              <a:cxnLst/>
              <a:rect l="l" t="t" r="r" b="b"/>
              <a:pathLst>
                <a:path w="7649" h="11743" extrusionOk="0">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9"/>
            <p:cNvSpPr/>
            <p:nvPr/>
          </p:nvSpPr>
          <p:spPr>
            <a:xfrm>
              <a:off x="-107642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9"/>
            <p:cNvSpPr/>
            <p:nvPr/>
          </p:nvSpPr>
          <p:spPr>
            <a:xfrm>
              <a:off x="-133397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9"/>
            <p:cNvSpPr/>
            <p:nvPr/>
          </p:nvSpPr>
          <p:spPr>
            <a:xfrm>
              <a:off x="-1093750" y="2383050"/>
              <a:ext cx="35450" cy="26575"/>
            </a:xfrm>
            <a:custGeom>
              <a:avLst/>
              <a:gdLst/>
              <a:ahLst/>
              <a:cxnLst/>
              <a:rect l="l" t="t" r="r" b="b"/>
              <a:pathLst>
                <a:path w="1418" h="1063" extrusionOk="0">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9"/>
            <p:cNvSpPr/>
            <p:nvPr/>
          </p:nvSpPr>
          <p:spPr>
            <a:xfrm>
              <a:off x="-1317450" y="2512575"/>
              <a:ext cx="35475" cy="26225"/>
            </a:xfrm>
            <a:custGeom>
              <a:avLst/>
              <a:gdLst/>
              <a:ahLst/>
              <a:cxnLst/>
              <a:rect l="l" t="t" r="r" b="b"/>
              <a:pathLst>
                <a:path w="1419" h="1049" extrusionOk="0">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9"/>
            <p:cNvSpPr/>
            <p:nvPr/>
          </p:nvSpPr>
          <p:spPr>
            <a:xfrm>
              <a:off x="-1092975" y="2512575"/>
              <a:ext cx="34675" cy="25525"/>
            </a:xfrm>
            <a:custGeom>
              <a:avLst/>
              <a:gdLst/>
              <a:ahLst/>
              <a:cxnLst/>
              <a:rect l="l" t="t" r="r" b="b"/>
              <a:pathLst>
                <a:path w="1387" h="1021" extrusionOk="0">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9"/>
            <p:cNvSpPr/>
            <p:nvPr/>
          </p:nvSpPr>
          <p:spPr>
            <a:xfrm>
              <a:off x="-1316650" y="2383750"/>
              <a:ext cx="34675" cy="25525"/>
            </a:xfrm>
            <a:custGeom>
              <a:avLst/>
              <a:gdLst/>
              <a:ahLst/>
              <a:cxnLst/>
              <a:rect l="l" t="t" r="r" b="b"/>
              <a:pathLst>
                <a:path w="1387" h="1021" extrusionOk="0">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9"/>
            <p:cNvSpPr/>
            <p:nvPr/>
          </p:nvSpPr>
          <p:spPr>
            <a:xfrm>
              <a:off x="-1239475" y="2401575"/>
              <a:ext cx="102425" cy="153100"/>
            </a:xfrm>
            <a:custGeom>
              <a:avLst/>
              <a:gdLst/>
              <a:ahLst/>
              <a:cxnLst/>
              <a:rect l="l" t="t" r="r" b="b"/>
              <a:pathLst>
                <a:path w="4097" h="6124" extrusionOk="0">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 name="Google Shape;754;p49"/>
          <p:cNvSpPr/>
          <p:nvPr/>
        </p:nvSpPr>
        <p:spPr>
          <a:xfrm>
            <a:off x="4985573" y="3868512"/>
            <a:ext cx="371945" cy="366058"/>
          </a:xfrm>
          <a:custGeom>
            <a:avLst/>
            <a:gdLst/>
            <a:ahLst/>
            <a:cxnLst/>
            <a:rect l="l" t="t" r="r" b="b"/>
            <a:pathLst>
              <a:path w="12005" h="11815" extrusionOk="0">
                <a:moveTo>
                  <a:pt x="6003" y="693"/>
                </a:moveTo>
                <a:cubicBezTo>
                  <a:pt x="6089" y="693"/>
                  <a:pt x="6176" y="725"/>
                  <a:pt x="6239" y="788"/>
                </a:cubicBezTo>
                <a:lnTo>
                  <a:pt x="8444" y="2993"/>
                </a:lnTo>
                <a:lnTo>
                  <a:pt x="7972" y="3466"/>
                </a:lnTo>
                <a:lnTo>
                  <a:pt x="7751" y="3214"/>
                </a:lnTo>
                <a:cubicBezTo>
                  <a:pt x="7562" y="3025"/>
                  <a:pt x="7279" y="2899"/>
                  <a:pt x="6995" y="2899"/>
                </a:cubicBezTo>
                <a:cubicBezTo>
                  <a:pt x="6711" y="2899"/>
                  <a:pt x="6459" y="3025"/>
                  <a:pt x="6239" y="3214"/>
                </a:cubicBezTo>
                <a:cubicBezTo>
                  <a:pt x="5861" y="3623"/>
                  <a:pt x="5861" y="4285"/>
                  <a:pt x="6239" y="4663"/>
                </a:cubicBezTo>
                <a:lnTo>
                  <a:pt x="6491" y="4915"/>
                </a:lnTo>
                <a:lnTo>
                  <a:pt x="6018" y="5388"/>
                </a:lnTo>
                <a:lnTo>
                  <a:pt x="5262" y="4631"/>
                </a:lnTo>
                <a:cubicBezTo>
                  <a:pt x="5199" y="4568"/>
                  <a:pt x="5113" y="4537"/>
                  <a:pt x="5026" y="4537"/>
                </a:cubicBezTo>
                <a:cubicBezTo>
                  <a:pt x="4939" y="4537"/>
                  <a:pt x="4853" y="4568"/>
                  <a:pt x="4790" y="4631"/>
                </a:cubicBezTo>
                <a:lnTo>
                  <a:pt x="4317" y="5104"/>
                </a:lnTo>
                <a:cubicBezTo>
                  <a:pt x="4254" y="5167"/>
                  <a:pt x="4167" y="5198"/>
                  <a:pt x="4081" y="5198"/>
                </a:cubicBezTo>
                <a:cubicBezTo>
                  <a:pt x="3994" y="5198"/>
                  <a:pt x="3907" y="5167"/>
                  <a:pt x="3844" y="5104"/>
                </a:cubicBezTo>
                <a:cubicBezTo>
                  <a:pt x="3718" y="4978"/>
                  <a:pt x="3718" y="4757"/>
                  <a:pt x="3844" y="4631"/>
                </a:cubicBezTo>
                <a:lnTo>
                  <a:pt x="4317" y="4159"/>
                </a:lnTo>
                <a:cubicBezTo>
                  <a:pt x="4443" y="4033"/>
                  <a:pt x="4443" y="3812"/>
                  <a:pt x="4317" y="3686"/>
                </a:cubicBezTo>
                <a:lnTo>
                  <a:pt x="3624" y="2993"/>
                </a:lnTo>
                <a:lnTo>
                  <a:pt x="5766" y="788"/>
                </a:lnTo>
                <a:cubicBezTo>
                  <a:pt x="5829" y="725"/>
                  <a:pt x="5916" y="693"/>
                  <a:pt x="6003" y="693"/>
                </a:cubicBezTo>
                <a:close/>
                <a:moveTo>
                  <a:pt x="3088" y="3466"/>
                </a:moveTo>
                <a:lnTo>
                  <a:pt x="3561" y="3938"/>
                </a:lnTo>
                <a:lnTo>
                  <a:pt x="3340" y="4159"/>
                </a:lnTo>
                <a:cubicBezTo>
                  <a:pt x="2931" y="4568"/>
                  <a:pt x="2931" y="5230"/>
                  <a:pt x="3340" y="5608"/>
                </a:cubicBezTo>
                <a:cubicBezTo>
                  <a:pt x="3529" y="5813"/>
                  <a:pt x="3797" y="5915"/>
                  <a:pt x="4065" y="5915"/>
                </a:cubicBezTo>
                <a:cubicBezTo>
                  <a:pt x="4333" y="5915"/>
                  <a:pt x="4601" y="5813"/>
                  <a:pt x="4790" y="5608"/>
                </a:cubicBezTo>
                <a:lnTo>
                  <a:pt x="5042" y="5388"/>
                </a:lnTo>
                <a:lnTo>
                  <a:pt x="5514" y="5860"/>
                </a:lnTo>
                <a:lnTo>
                  <a:pt x="4758" y="6616"/>
                </a:lnTo>
                <a:cubicBezTo>
                  <a:pt x="4632" y="6711"/>
                  <a:pt x="4632" y="6963"/>
                  <a:pt x="4758" y="7089"/>
                </a:cubicBezTo>
                <a:lnTo>
                  <a:pt x="5231" y="7561"/>
                </a:lnTo>
                <a:cubicBezTo>
                  <a:pt x="5357" y="7656"/>
                  <a:pt x="5357" y="7908"/>
                  <a:pt x="5231" y="8002"/>
                </a:cubicBezTo>
                <a:cubicBezTo>
                  <a:pt x="5168" y="8065"/>
                  <a:pt x="5081" y="8097"/>
                  <a:pt x="4994" y="8097"/>
                </a:cubicBezTo>
                <a:cubicBezTo>
                  <a:pt x="4908" y="8097"/>
                  <a:pt x="4821" y="8065"/>
                  <a:pt x="4758" y="8002"/>
                </a:cubicBezTo>
                <a:lnTo>
                  <a:pt x="4286" y="7561"/>
                </a:lnTo>
                <a:cubicBezTo>
                  <a:pt x="4223" y="7498"/>
                  <a:pt x="4136" y="7467"/>
                  <a:pt x="4049" y="7467"/>
                </a:cubicBezTo>
                <a:cubicBezTo>
                  <a:pt x="3963" y="7467"/>
                  <a:pt x="3876" y="7498"/>
                  <a:pt x="3813" y="7561"/>
                </a:cubicBezTo>
                <a:lnTo>
                  <a:pt x="3088" y="8254"/>
                </a:lnTo>
                <a:lnTo>
                  <a:pt x="883" y="6049"/>
                </a:lnTo>
                <a:cubicBezTo>
                  <a:pt x="789" y="6018"/>
                  <a:pt x="789" y="5829"/>
                  <a:pt x="883" y="5671"/>
                </a:cubicBezTo>
                <a:lnTo>
                  <a:pt x="3088" y="3466"/>
                </a:lnTo>
                <a:close/>
                <a:moveTo>
                  <a:pt x="8917" y="3529"/>
                </a:moveTo>
                <a:lnTo>
                  <a:pt x="11122" y="5671"/>
                </a:lnTo>
                <a:cubicBezTo>
                  <a:pt x="11248" y="5766"/>
                  <a:pt x="11248" y="6018"/>
                  <a:pt x="11122" y="6144"/>
                </a:cubicBezTo>
                <a:lnTo>
                  <a:pt x="8917" y="8349"/>
                </a:lnTo>
                <a:lnTo>
                  <a:pt x="8444" y="7876"/>
                </a:lnTo>
                <a:lnTo>
                  <a:pt x="8696" y="7624"/>
                </a:lnTo>
                <a:cubicBezTo>
                  <a:pt x="9074" y="7246"/>
                  <a:pt x="9074" y="6553"/>
                  <a:pt x="8696" y="6175"/>
                </a:cubicBezTo>
                <a:cubicBezTo>
                  <a:pt x="8491" y="5970"/>
                  <a:pt x="8224" y="5868"/>
                  <a:pt x="7956" y="5868"/>
                </a:cubicBezTo>
                <a:cubicBezTo>
                  <a:pt x="7688" y="5868"/>
                  <a:pt x="7420" y="5970"/>
                  <a:pt x="7216" y="6175"/>
                </a:cubicBezTo>
                <a:lnTo>
                  <a:pt x="6995" y="6396"/>
                </a:lnTo>
                <a:lnTo>
                  <a:pt x="6522" y="5923"/>
                </a:lnTo>
                <a:lnTo>
                  <a:pt x="7279" y="5198"/>
                </a:lnTo>
                <a:cubicBezTo>
                  <a:pt x="7373" y="5072"/>
                  <a:pt x="7373" y="4820"/>
                  <a:pt x="7279" y="4726"/>
                </a:cubicBezTo>
                <a:lnTo>
                  <a:pt x="6806" y="4222"/>
                </a:lnTo>
                <a:cubicBezTo>
                  <a:pt x="6680" y="4127"/>
                  <a:pt x="6680" y="3875"/>
                  <a:pt x="6806" y="3749"/>
                </a:cubicBezTo>
                <a:cubicBezTo>
                  <a:pt x="6869" y="3686"/>
                  <a:pt x="6963" y="3655"/>
                  <a:pt x="7026" y="3655"/>
                </a:cubicBezTo>
                <a:cubicBezTo>
                  <a:pt x="7121" y="3655"/>
                  <a:pt x="7216" y="3686"/>
                  <a:pt x="7279" y="3749"/>
                </a:cubicBezTo>
                <a:lnTo>
                  <a:pt x="7751" y="4222"/>
                </a:lnTo>
                <a:cubicBezTo>
                  <a:pt x="7798" y="4285"/>
                  <a:pt x="7885" y="4316"/>
                  <a:pt x="7976" y="4316"/>
                </a:cubicBezTo>
                <a:cubicBezTo>
                  <a:pt x="8066" y="4316"/>
                  <a:pt x="8161" y="4285"/>
                  <a:pt x="8224" y="4222"/>
                </a:cubicBezTo>
                <a:lnTo>
                  <a:pt x="8917" y="3529"/>
                </a:lnTo>
                <a:close/>
                <a:moveTo>
                  <a:pt x="5987" y="6396"/>
                </a:moveTo>
                <a:lnTo>
                  <a:pt x="6711" y="7152"/>
                </a:lnTo>
                <a:cubicBezTo>
                  <a:pt x="6774" y="7215"/>
                  <a:pt x="6869" y="7246"/>
                  <a:pt x="6960" y="7246"/>
                </a:cubicBezTo>
                <a:cubicBezTo>
                  <a:pt x="7050" y="7246"/>
                  <a:pt x="7137" y="7215"/>
                  <a:pt x="7184" y="7152"/>
                </a:cubicBezTo>
                <a:lnTo>
                  <a:pt x="7657" y="6679"/>
                </a:lnTo>
                <a:cubicBezTo>
                  <a:pt x="7720" y="6616"/>
                  <a:pt x="7814" y="6585"/>
                  <a:pt x="7905" y="6585"/>
                </a:cubicBezTo>
                <a:cubicBezTo>
                  <a:pt x="7995" y="6585"/>
                  <a:pt x="8082" y="6616"/>
                  <a:pt x="8129" y="6679"/>
                </a:cubicBezTo>
                <a:cubicBezTo>
                  <a:pt x="8255" y="6805"/>
                  <a:pt x="8255" y="7026"/>
                  <a:pt x="8129" y="7152"/>
                </a:cubicBezTo>
                <a:lnTo>
                  <a:pt x="7657" y="7624"/>
                </a:lnTo>
                <a:cubicBezTo>
                  <a:pt x="7562" y="7750"/>
                  <a:pt x="7562" y="7971"/>
                  <a:pt x="7657" y="8097"/>
                </a:cubicBezTo>
                <a:lnTo>
                  <a:pt x="8381" y="8822"/>
                </a:lnTo>
                <a:lnTo>
                  <a:pt x="6239" y="11027"/>
                </a:lnTo>
                <a:cubicBezTo>
                  <a:pt x="6192" y="11074"/>
                  <a:pt x="6105" y="11098"/>
                  <a:pt x="6014" y="11098"/>
                </a:cubicBezTo>
                <a:cubicBezTo>
                  <a:pt x="5924" y="11098"/>
                  <a:pt x="5829" y="11074"/>
                  <a:pt x="5766" y="11027"/>
                </a:cubicBezTo>
                <a:lnTo>
                  <a:pt x="3561" y="8822"/>
                </a:lnTo>
                <a:lnTo>
                  <a:pt x="4034" y="8349"/>
                </a:lnTo>
                <a:lnTo>
                  <a:pt x="4286" y="8570"/>
                </a:lnTo>
                <a:cubicBezTo>
                  <a:pt x="4475" y="8774"/>
                  <a:pt x="4742" y="8877"/>
                  <a:pt x="5010" y="8877"/>
                </a:cubicBezTo>
                <a:cubicBezTo>
                  <a:pt x="5278" y="8877"/>
                  <a:pt x="5546" y="8774"/>
                  <a:pt x="5735" y="8570"/>
                </a:cubicBezTo>
                <a:cubicBezTo>
                  <a:pt x="6144" y="8191"/>
                  <a:pt x="6144" y="7498"/>
                  <a:pt x="5735" y="7120"/>
                </a:cubicBezTo>
                <a:lnTo>
                  <a:pt x="5514" y="6868"/>
                </a:lnTo>
                <a:lnTo>
                  <a:pt x="5987" y="6396"/>
                </a:lnTo>
                <a:close/>
                <a:moveTo>
                  <a:pt x="5999" y="0"/>
                </a:moveTo>
                <a:cubicBezTo>
                  <a:pt x="5735" y="0"/>
                  <a:pt x="5467" y="95"/>
                  <a:pt x="5262" y="284"/>
                </a:cubicBezTo>
                <a:lnTo>
                  <a:pt x="379" y="5167"/>
                </a:lnTo>
                <a:cubicBezTo>
                  <a:pt x="1" y="5577"/>
                  <a:pt x="1" y="6238"/>
                  <a:pt x="379" y="6648"/>
                </a:cubicBezTo>
                <a:lnTo>
                  <a:pt x="5262" y="11531"/>
                </a:lnTo>
                <a:cubicBezTo>
                  <a:pt x="5467" y="11720"/>
                  <a:pt x="5735" y="11814"/>
                  <a:pt x="5999" y="11814"/>
                </a:cubicBezTo>
                <a:cubicBezTo>
                  <a:pt x="6262" y="11814"/>
                  <a:pt x="6522" y="11720"/>
                  <a:pt x="6711" y="11531"/>
                </a:cubicBezTo>
                <a:lnTo>
                  <a:pt x="11595" y="6648"/>
                </a:lnTo>
                <a:cubicBezTo>
                  <a:pt x="12004" y="6238"/>
                  <a:pt x="12004" y="5577"/>
                  <a:pt x="11595" y="5167"/>
                </a:cubicBezTo>
                <a:lnTo>
                  <a:pt x="6711" y="284"/>
                </a:lnTo>
                <a:cubicBezTo>
                  <a:pt x="6522" y="95"/>
                  <a:pt x="6262" y="0"/>
                  <a:pt x="59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9"/>
          <p:cNvSpPr txBox="1">
            <a:spLocks noGrp="1"/>
          </p:cNvSpPr>
          <p:nvPr>
            <p:ph type="subTitle" idx="5"/>
          </p:nvPr>
        </p:nvSpPr>
        <p:spPr>
          <a:xfrm>
            <a:off x="1385091" y="1202996"/>
            <a:ext cx="3333430" cy="3522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ar-SA" sz="1800" b="1" dirty="0">
                <a:cs typeface="B Nazanin" panose="00000400000000000000" pitchFamily="2" charset="-78"/>
              </a:rPr>
              <a:t>برندسازی شخصی و سازمانی</a:t>
            </a:r>
            <a:endParaRPr sz="1800" b="1" dirty="0">
              <a:cs typeface="B Nazanin" panose="00000400000000000000" pitchFamily="2" charset="-78"/>
            </a:endParaRPr>
          </a:p>
        </p:txBody>
      </p:sp>
      <p:sp>
        <p:nvSpPr>
          <p:cNvPr id="756" name="Google Shape;756;p49"/>
          <p:cNvSpPr txBox="1">
            <a:spLocks noGrp="1"/>
          </p:cNvSpPr>
          <p:nvPr>
            <p:ph type="subTitle" idx="6"/>
          </p:nvPr>
        </p:nvSpPr>
        <p:spPr>
          <a:xfrm>
            <a:off x="1589075" y="2052650"/>
            <a:ext cx="3288647" cy="3522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ar-SA" sz="1800" b="1" dirty="0">
                <a:cs typeface="B Nazanin" panose="00000400000000000000" pitchFamily="2" charset="-78"/>
              </a:rPr>
              <a:t>شبکه‌سازی حرفه‌ای</a:t>
            </a:r>
            <a:endParaRPr sz="1800" b="1" dirty="0">
              <a:cs typeface="B Nazanin" panose="00000400000000000000" pitchFamily="2" charset="-78"/>
            </a:endParaRPr>
          </a:p>
        </p:txBody>
      </p:sp>
      <p:sp>
        <p:nvSpPr>
          <p:cNvPr id="757" name="Google Shape;757;p49"/>
          <p:cNvSpPr txBox="1">
            <a:spLocks noGrp="1"/>
          </p:cNvSpPr>
          <p:nvPr>
            <p:ph type="subTitle" idx="7"/>
          </p:nvPr>
        </p:nvSpPr>
        <p:spPr>
          <a:xfrm>
            <a:off x="649650" y="2924957"/>
            <a:ext cx="4262058" cy="3522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ar-SA" sz="1800" b="1" dirty="0">
                <a:cs typeface="B Nazanin" panose="00000400000000000000" pitchFamily="2" charset="-78"/>
              </a:rPr>
              <a:t>جذب نیروی متخصص و همکاری‌های جدید</a:t>
            </a:r>
            <a:endParaRPr sz="1800" b="1" dirty="0">
              <a:cs typeface="B Nazanin" panose="00000400000000000000" pitchFamily="2" charset="-78"/>
            </a:endParaRPr>
          </a:p>
        </p:txBody>
      </p:sp>
      <p:sp>
        <p:nvSpPr>
          <p:cNvPr id="758" name="Google Shape;758;p49"/>
          <p:cNvSpPr txBox="1">
            <a:spLocks noGrp="1"/>
          </p:cNvSpPr>
          <p:nvPr>
            <p:ph type="subTitle" idx="8"/>
          </p:nvPr>
        </p:nvSpPr>
        <p:spPr>
          <a:xfrm>
            <a:off x="1564288" y="3813330"/>
            <a:ext cx="3347420" cy="352200"/>
          </a:xfrm>
          <a:prstGeom prst="rect">
            <a:avLst/>
          </a:prstGeom>
        </p:spPr>
        <p:txBody>
          <a:bodyPr spcFirstLastPara="1" wrap="square" lIns="91425" tIns="91425" rIns="91425" bIns="91425" anchor="t" anchorCtr="0">
            <a:noAutofit/>
          </a:bodyPr>
          <a:lstStyle/>
          <a:p>
            <a:pPr marL="0" lvl="0" indent="0" algn="r">
              <a:spcAft>
                <a:spcPts val="1600"/>
              </a:spcAft>
            </a:pPr>
            <a:r>
              <a:rPr lang="ar-SA" sz="1800" b="1" dirty="0">
                <a:cs typeface="B Nazanin" panose="00000400000000000000" pitchFamily="2" charset="-78"/>
              </a:rPr>
              <a:t>دسترسی به اخبار و روندهای صنعتی</a:t>
            </a:r>
            <a:endParaRPr sz="1800" b="1" dirty="0">
              <a:cs typeface="B Nazanin" panose="00000400000000000000" pitchFamily="2" charset="-78"/>
            </a:endParaRPr>
          </a:p>
        </p:txBody>
      </p:sp>
      <p:pic>
        <p:nvPicPr>
          <p:cNvPr id="759" name="Google Shape;759;p49" title="logo-dark.jpg"/>
          <p:cNvPicPr preferRelativeResize="0"/>
          <p:nvPr/>
        </p:nvPicPr>
        <p:blipFill rotWithShape="1">
          <a:blip r:embed="rId4">
            <a:alphaModFix/>
          </a:blip>
          <a:srcRect l="-3128" t="1903" r="1232"/>
          <a:stretch/>
        </p:blipFill>
        <p:spPr>
          <a:xfrm>
            <a:off x="151950" y="147600"/>
            <a:ext cx="497700" cy="392400"/>
          </a:xfrm>
          <a:prstGeom prst="ellipse">
            <a:avLst/>
          </a:prstGeom>
          <a:noFill/>
          <a:ln>
            <a:noFill/>
          </a:ln>
          <a:effectLst>
            <a:outerShdw blurRad="200025" dist="114300" dir="9000000" algn="bl" rotWithShape="0">
              <a:schemeClr val="dk1">
                <a:alpha val="50000"/>
              </a:scheme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6">
          <a:extLst>
            <a:ext uri="{FF2B5EF4-FFF2-40B4-BE49-F238E27FC236}">
              <a16:creationId xmlns:a16="http://schemas.microsoft.com/office/drawing/2014/main" id="{9D811D2A-F2F0-7A97-C9A1-8015994DC017}"/>
            </a:ext>
          </a:extLst>
        </p:cNvPr>
        <p:cNvGrpSpPr/>
        <p:nvPr/>
      </p:nvGrpSpPr>
      <p:grpSpPr>
        <a:xfrm>
          <a:off x="0" y="0"/>
          <a:ext cx="0" cy="0"/>
          <a:chOff x="0" y="0"/>
          <a:chExt cx="0" cy="0"/>
        </a:xfrm>
      </p:grpSpPr>
      <p:sp>
        <p:nvSpPr>
          <p:cNvPr id="797" name="Google Shape;797;p53">
            <a:extLst>
              <a:ext uri="{FF2B5EF4-FFF2-40B4-BE49-F238E27FC236}">
                <a16:creationId xmlns:a16="http://schemas.microsoft.com/office/drawing/2014/main" id="{86B1ED36-10D2-70A4-D1E6-B5B5AD33920D}"/>
              </a:ext>
            </a:extLst>
          </p:cNvPr>
          <p:cNvSpPr txBox="1">
            <a:spLocks noGrp="1"/>
          </p:cNvSpPr>
          <p:nvPr>
            <p:ph type="title"/>
          </p:nvPr>
        </p:nvSpPr>
        <p:spPr>
          <a:xfrm>
            <a:off x="4972050" y="726960"/>
            <a:ext cx="4018162" cy="65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ar-SA" sz="2000" dirty="0">
                <a:cs typeface="B Nazanin" panose="00000400000000000000" pitchFamily="2" charset="-78"/>
              </a:rPr>
              <a:t>اگر مدیران لینکدین فعال نداشته باشند:</a:t>
            </a:r>
            <a:endParaRPr sz="2000" dirty="0">
              <a:cs typeface="B Nazanin" panose="00000400000000000000" pitchFamily="2" charset="-78"/>
            </a:endParaRPr>
          </a:p>
        </p:txBody>
      </p:sp>
      <p:sp>
        <p:nvSpPr>
          <p:cNvPr id="798" name="Google Shape;798;p53">
            <a:extLst>
              <a:ext uri="{FF2B5EF4-FFF2-40B4-BE49-F238E27FC236}">
                <a16:creationId xmlns:a16="http://schemas.microsoft.com/office/drawing/2014/main" id="{BE3721DA-C39E-3902-2434-D30764DDB701}"/>
              </a:ext>
            </a:extLst>
          </p:cNvPr>
          <p:cNvSpPr/>
          <p:nvPr/>
        </p:nvSpPr>
        <p:spPr>
          <a:xfrm>
            <a:off x="-209550" y="-361950"/>
            <a:ext cx="4853940" cy="5829300"/>
          </a:xfrm>
          <a:prstGeom prst="snip2DiagRect">
            <a:avLst>
              <a:gd name="adj1" fmla="val 0"/>
              <a:gd name="adj2" fmla="val 16667"/>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3">
            <a:extLst>
              <a:ext uri="{FF2B5EF4-FFF2-40B4-BE49-F238E27FC236}">
                <a16:creationId xmlns:a16="http://schemas.microsoft.com/office/drawing/2014/main" id="{CC1A0EFB-0228-7774-FBCC-78F9B679BEA7}"/>
              </a:ext>
            </a:extLst>
          </p:cNvPr>
          <p:cNvSpPr/>
          <p:nvPr/>
        </p:nvSpPr>
        <p:spPr>
          <a:xfrm>
            <a:off x="-361950" y="-285750"/>
            <a:ext cx="4853940" cy="5829300"/>
          </a:xfrm>
          <a:prstGeom prst="snip2DiagRect">
            <a:avLst>
              <a:gd name="adj1" fmla="val 0"/>
              <a:gd name="adj2"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00" name="Google Shape;800;p53">
            <a:extLst>
              <a:ext uri="{FF2B5EF4-FFF2-40B4-BE49-F238E27FC236}">
                <a16:creationId xmlns:a16="http://schemas.microsoft.com/office/drawing/2014/main" id="{812F9F0E-07B6-4AE5-BE55-62B3EF355CF8}"/>
              </a:ext>
            </a:extLst>
          </p:cNvPr>
          <p:cNvPicPr preferRelativeResize="0"/>
          <p:nvPr/>
        </p:nvPicPr>
        <p:blipFill>
          <a:blip r:embed="rId3"/>
          <a:srcRect l="28701" r="28701"/>
          <a:stretch/>
        </p:blipFill>
        <p:spPr>
          <a:xfrm>
            <a:off x="-38791" y="-168750"/>
            <a:ext cx="4469130" cy="5595300"/>
          </a:xfrm>
          <a:prstGeom prst="snip2DiagRect">
            <a:avLst>
              <a:gd name="adj1" fmla="val 0"/>
              <a:gd name="adj2" fmla="val 16667"/>
            </a:avLst>
          </a:prstGeom>
          <a:noFill/>
          <a:ln>
            <a:noFill/>
          </a:ln>
        </p:spPr>
      </p:pic>
      <p:sp>
        <p:nvSpPr>
          <p:cNvPr id="802" name="Google Shape;802;p53">
            <a:extLst>
              <a:ext uri="{FF2B5EF4-FFF2-40B4-BE49-F238E27FC236}">
                <a16:creationId xmlns:a16="http://schemas.microsoft.com/office/drawing/2014/main" id="{4E7E2EE0-07FD-CE6B-7DB0-37E5BB4BAF5D}"/>
              </a:ext>
            </a:extLst>
          </p:cNvPr>
          <p:cNvSpPr txBox="1">
            <a:spLocks noGrp="1"/>
          </p:cNvSpPr>
          <p:nvPr>
            <p:ph type="subTitle" idx="1"/>
          </p:nvPr>
        </p:nvSpPr>
        <p:spPr>
          <a:xfrm>
            <a:off x="5377293" y="1378560"/>
            <a:ext cx="3134100" cy="2343476"/>
          </a:xfrm>
          <a:prstGeom prst="rect">
            <a:avLst/>
          </a:prstGeom>
        </p:spPr>
        <p:txBody>
          <a:bodyPr spcFirstLastPara="1" wrap="square" lIns="91425" tIns="91425" rIns="91425" bIns="91425" anchor="t" anchorCtr="0">
            <a:noAutofit/>
          </a:bodyPr>
          <a:lstStyle/>
          <a:p>
            <a:pPr marL="285750" lvl="0" indent="-285750" algn="r" rtl="1">
              <a:spcBef>
                <a:spcPts val="0"/>
              </a:spcBef>
              <a:spcAft>
                <a:spcPts val="1600"/>
              </a:spcAft>
              <a:buClr>
                <a:schemeClr val="dk1"/>
              </a:buClr>
              <a:buSzPts val="1100"/>
              <a:buFont typeface="Arial" panose="020B0604020202020204" pitchFamily="34" charset="0"/>
              <a:buChar char="•"/>
            </a:pPr>
            <a:r>
              <a:rPr lang="ar-SA" b="1" dirty="0">
                <a:cs typeface="B Nazanin" panose="00000400000000000000" pitchFamily="2" charset="-78"/>
              </a:rPr>
              <a:t>کاهش اعتماد بیرونی</a:t>
            </a:r>
            <a:endParaRPr lang="fa-IR" b="1" dirty="0">
              <a:cs typeface="B Nazanin" panose="00000400000000000000" pitchFamily="2" charset="-78"/>
            </a:endParaRPr>
          </a:p>
          <a:p>
            <a:pPr marL="285750" lvl="0" indent="-285750" algn="r" rtl="1">
              <a:spcBef>
                <a:spcPts val="0"/>
              </a:spcBef>
              <a:spcAft>
                <a:spcPts val="1600"/>
              </a:spcAft>
              <a:buClr>
                <a:schemeClr val="dk1"/>
              </a:buClr>
              <a:buSzPts val="1100"/>
              <a:buFont typeface="Arial" panose="020B0604020202020204" pitchFamily="34" charset="0"/>
              <a:buChar char="•"/>
            </a:pPr>
            <a:r>
              <a:rPr lang="ar-SA" b="1" dirty="0">
                <a:cs typeface="B Nazanin" panose="00000400000000000000" pitchFamily="2" charset="-78"/>
              </a:rPr>
              <a:t>از دست دادن استعدادهای برتر</a:t>
            </a:r>
            <a:endParaRPr lang="fa-IR" b="1" dirty="0">
              <a:cs typeface="B Nazanin" panose="00000400000000000000" pitchFamily="2" charset="-78"/>
            </a:endParaRPr>
          </a:p>
          <a:p>
            <a:pPr marL="285750" lvl="0" indent="-285750" algn="r" rtl="1">
              <a:spcBef>
                <a:spcPts val="0"/>
              </a:spcBef>
              <a:spcAft>
                <a:spcPts val="1600"/>
              </a:spcAft>
              <a:buClr>
                <a:schemeClr val="dk1"/>
              </a:buClr>
              <a:buSzPts val="1100"/>
              <a:buFont typeface="Arial" panose="020B0604020202020204" pitchFamily="34" charset="0"/>
              <a:buChar char="•"/>
            </a:pPr>
            <a:r>
              <a:rPr lang="ar-SA" b="1" dirty="0">
                <a:cs typeface="B Nazanin" panose="00000400000000000000" pitchFamily="2" charset="-78"/>
              </a:rPr>
              <a:t>ضعف برند سازمانی</a:t>
            </a:r>
            <a:endParaRPr lang="fa-IR" b="1" dirty="0">
              <a:cs typeface="B Nazanin" panose="00000400000000000000" pitchFamily="2" charset="-78"/>
            </a:endParaRPr>
          </a:p>
          <a:p>
            <a:pPr marL="285750" lvl="0" indent="-285750" algn="r" rtl="1">
              <a:spcBef>
                <a:spcPts val="0"/>
              </a:spcBef>
              <a:spcAft>
                <a:spcPts val="1600"/>
              </a:spcAft>
              <a:buClr>
                <a:schemeClr val="dk1"/>
              </a:buClr>
              <a:buSzPts val="1100"/>
              <a:buFont typeface="Arial" panose="020B0604020202020204" pitchFamily="34" charset="0"/>
              <a:buChar char="•"/>
            </a:pPr>
            <a:r>
              <a:rPr lang="ar-SA" b="1" dirty="0">
                <a:cs typeface="B Nazanin" panose="00000400000000000000" pitchFamily="2" charset="-78"/>
              </a:rPr>
              <a:t>فرصت‌های همکاری از دست می‌رود</a:t>
            </a:r>
            <a:endParaRPr b="1" dirty="0">
              <a:cs typeface="B Nazanin" panose="00000400000000000000" pitchFamily="2" charset="-78"/>
            </a:endParaRPr>
          </a:p>
        </p:txBody>
      </p:sp>
      <p:pic>
        <p:nvPicPr>
          <p:cNvPr id="803" name="Google Shape;803;p53" title="logo-dark.jpg">
            <a:extLst>
              <a:ext uri="{FF2B5EF4-FFF2-40B4-BE49-F238E27FC236}">
                <a16:creationId xmlns:a16="http://schemas.microsoft.com/office/drawing/2014/main" id="{2D4127A9-605B-73BB-1F96-F37045E5E8D6}"/>
              </a:ext>
            </a:extLst>
          </p:cNvPr>
          <p:cNvPicPr preferRelativeResize="0"/>
          <p:nvPr/>
        </p:nvPicPr>
        <p:blipFill rotWithShape="1">
          <a:blip r:embed="rId4">
            <a:alphaModFix/>
          </a:blip>
          <a:srcRect l="-3128" t="1903" r="1232"/>
          <a:stretch/>
        </p:blipFill>
        <p:spPr>
          <a:xfrm>
            <a:off x="151950" y="147600"/>
            <a:ext cx="497700" cy="392400"/>
          </a:xfrm>
          <a:prstGeom prst="ellipse">
            <a:avLst/>
          </a:prstGeom>
          <a:noFill/>
          <a:ln>
            <a:noFill/>
          </a:ln>
          <a:effectLst>
            <a:outerShdw blurRad="200025" dist="114300" dir="9000000" algn="bl" rotWithShape="0">
              <a:schemeClr val="dk1">
                <a:alpha val="50000"/>
              </a:schemeClr>
            </a:outerShdw>
          </a:effectLst>
        </p:spPr>
      </p:pic>
    </p:spTree>
    <p:extLst>
      <p:ext uri="{BB962C8B-B14F-4D97-AF65-F5344CB8AC3E}">
        <p14:creationId xmlns:p14="http://schemas.microsoft.com/office/powerpoint/2010/main" val="752050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46"/>
          <p:cNvSpPr/>
          <p:nvPr/>
        </p:nvSpPr>
        <p:spPr>
          <a:xfrm>
            <a:off x="779962" y="1566399"/>
            <a:ext cx="2335800" cy="1096500"/>
          </a:xfrm>
          <a:prstGeom prst="roundRect">
            <a:avLst>
              <a:gd name="adj" fmla="val 16667"/>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6"/>
          <p:cNvSpPr txBox="1">
            <a:spLocks noGrp="1"/>
          </p:cNvSpPr>
          <p:nvPr>
            <p:ph type="title"/>
          </p:nvPr>
        </p:nvSpPr>
        <p:spPr>
          <a:xfrm>
            <a:off x="720000" y="387875"/>
            <a:ext cx="7752300" cy="572700"/>
          </a:xfrm>
          <a:prstGeom prst="rect">
            <a:avLst/>
          </a:prstGeom>
        </p:spPr>
        <p:txBody>
          <a:bodyPr spcFirstLastPara="1" wrap="square" lIns="91425" tIns="91425" rIns="91425" bIns="91425" anchor="t" anchorCtr="0">
            <a:noAutofit/>
          </a:bodyPr>
          <a:lstStyle/>
          <a:p>
            <a:pPr lvl="0"/>
            <a:r>
              <a:rPr lang="ar-SA" sz="3600" b="1" dirty="0">
                <a:cs typeface="B Nazanin" panose="00000400000000000000" pitchFamily="2" charset="-78"/>
              </a:rPr>
              <a:t>چطور یک پروفایل حرفه‌ای بسازیم؟</a:t>
            </a:r>
            <a:endParaRPr sz="3600" b="1" dirty="0">
              <a:cs typeface="B Nazanin" panose="00000400000000000000" pitchFamily="2" charset="-78"/>
            </a:endParaRPr>
          </a:p>
        </p:txBody>
      </p:sp>
      <p:sp>
        <p:nvSpPr>
          <p:cNvPr id="655" name="Google Shape;655;p46"/>
          <p:cNvSpPr txBox="1">
            <a:spLocks noGrp="1"/>
          </p:cNvSpPr>
          <p:nvPr>
            <p:ph type="subTitle" idx="1"/>
          </p:nvPr>
        </p:nvSpPr>
        <p:spPr>
          <a:xfrm>
            <a:off x="875280" y="1894422"/>
            <a:ext cx="2191800" cy="539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fa-IR" dirty="0"/>
              <a:t>با کمک جیمیل یا روش های دیگر اکانت خود را بسازید </a:t>
            </a:r>
            <a:endParaRPr dirty="0"/>
          </a:p>
          <a:p>
            <a:pPr marL="0" lvl="0" indent="0" algn="l" rtl="0">
              <a:spcBef>
                <a:spcPts val="1600"/>
              </a:spcBef>
              <a:spcAft>
                <a:spcPts val="1600"/>
              </a:spcAft>
              <a:buNone/>
            </a:pPr>
            <a:endParaRPr dirty="0"/>
          </a:p>
        </p:txBody>
      </p:sp>
      <p:sp>
        <p:nvSpPr>
          <p:cNvPr id="661" name="Google Shape;661;p46"/>
          <p:cNvSpPr/>
          <p:nvPr/>
        </p:nvSpPr>
        <p:spPr>
          <a:xfrm rot="-7022768">
            <a:off x="-64887" y="5248666"/>
            <a:ext cx="511317" cy="450269"/>
          </a:xfrm>
          <a:prstGeom prst="mathMultiply">
            <a:avLst>
              <a:gd name="adj1" fmla="val 23520"/>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 name="Google Shape;662;p46"/>
          <p:cNvGrpSpPr/>
          <p:nvPr/>
        </p:nvGrpSpPr>
        <p:grpSpPr>
          <a:xfrm rot="4877400">
            <a:off x="7761761" y="5147780"/>
            <a:ext cx="324062" cy="326383"/>
            <a:chOff x="4690275" y="605625"/>
            <a:chExt cx="1281300" cy="1290475"/>
          </a:xfrm>
        </p:grpSpPr>
        <p:sp>
          <p:nvSpPr>
            <p:cNvPr id="663" name="Google Shape;663;p46"/>
            <p:cNvSpPr/>
            <p:nvPr/>
          </p:nvSpPr>
          <p:spPr>
            <a:xfrm>
              <a:off x="5167775" y="880575"/>
              <a:ext cx="339125" cy="731400"/>
            </a:xfrm>
            <a:custGeom>
              <a:avLst/>
              <a:gdLst/>
              <a:ahLst/>
              <a:cxnLst/>
              <a:rect l="l" t="t" r="r" b="b"/>
              <a:pathLst>
                <a:path w="13565" h="29256" fill="none" extrusionOk="0">
                  <a:moveTo>
                    <a:pt x="2970" y="14738"/>
                  </a:moveTo>
                  <a:lnTo>
                    <a:pt x="2970" y="28889"/>
                  </a:lnTo>
                  <a:cubicBezTo>
                    <a:pt x="2970" y="29072"/>
                    <a:pt x="3153" y="29256"/>
                    <a:pt x="3337" y="29256"/>
                  </a:cubicBezTo>
                  <a:lnTo>
                    <a:pt x="8616" y="29256"/>
                  </a:lnTo>
                  <a:cubicBezTo>
                    <a:pt x="8799" y="29256"/>
                    <a:pt x="8982" y="29072"/>
                    <a:pt x="8982" y="28889"/>
                  </a:cubicBezTo>
                  <a:lnTo>
                    <a:pt x="8982" y="14518"/>
                  </a:lnTo>
                  <a:lnTo>
                    <a:pt x="12795" y="14518"/>
                  </a:lnTo>
                  <a:cubicBezTo>
                    <a:pt x="12978" y="14518"/>
                    <a:pt x="13125" y="14372"/>
                    <a:pt x="13162" y="14188"/>
                  </a:cubicBezTo>
                  <a:lnTo>
                    <a:pt x="13528" y="9826"/>
                  </a:lnTo>
                  <a:cubicBezTo>
                    <a:pt x="13528" y="9606"/>
                    <a:pt x="13382" y="9423"/>
                    <a:pt x="13162" y="9423"/>
                  </a:cubicBezTo>
                  <a:lnTo>
                    <a:pt x="8982" y="9423"/>
                  </a:lnTo>
                  <a:lnTo>
                    <a:pt x="8982" y="6380"/>
                  </a:lnTo>
                  <a:cubicBezTo>
                    <a:pt x="8982" y="5647"/>
                    <a:pt x="9569" y="5060"/>
                    <a:pt x="10265" y="5060"/>
                  </a:cubicBezTo>
                  <a:lnTo>
                    <a:pt x="13198" y="5060"/>
                  </a:lnTo>
                  <a:cubicBezTo>
                    <a:pt x="13418" y="5060"/>
                    <a:pt x="13565" y="4913"/>
                    <a:pt x="13565" y="4693"/>
                  </a:cubicBezTo>
                  <a:lnTo>
                    <a:pt x="13565" y="367"/>
                  </a:lnTo>
                  <a:cubicBezTo>
                    <a:pt x="13565" y="147"/>
                    <a:pt x="13418" y="1"/>
                    <a:pt x="13198" y="1"/>
                  </a:cubicBezTo>
                  <a:lnTo>
                    <a:pt x="8249" y="1"/>
                  </a:lnTo>
                  <a:cubicBezTo>
                    <a:pt x="5353" y="1"/>
                    <a:pt x="2970" y="2347"/>
                    <a:pt x="2970" y="5280"/>
                  </a:cubicBezTo>
                  <a:lnTo>
                    <a:pt x="2970" y="9423"/>
                  </a:lnTo>
                  <a:lnTo>
                    <a:pt x="367" y="9423"/>
                  </a:lnTo>
                  <a:cubicBezTo>
                    <a:pt x="147" y="9423"/>
                    <a:pt x="1" y="9606"/>
                    <a:pt x="1" y="9826"/>
                  </a:cubicBezTo>
                  <a:lnTo>
                    <a:pt x="1" y="14152"/>
                  </a:lnTo>
                  <a:cubicBezTo>
                    <a:pt x="1" y="14335"/>
                    <a:pt x="147" y="14518"/>
                    <a:pt x="367" y="14518"/>
                  </a:cubicBezTo>
                  <a:lnTo>
                    <a:pt x="2970" y="14518"/>
                  </a:lnTo>
                  <a:close/>
                </a:path>
              </a:pathLst>
            </a:custGeom>
            <a:noFill/>
            <a:ln w="2857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6"/>
            <p:cNvSpPr/>
            <p:nvPr/>
          </p:nvSpPr>
          <p:spPr>
            <a:xfrm>
              <a:off x="4690275" y="605625"/>
              <a:ext cx="1281300" cy="1290475"/>
            </a:xfrm>
            <a:custGeom>
              <a:avLst/>
              <a:gdLst/>
              <a:ahLst/>
              <a:cxnLst/>
              <a:rect l="l" t="t" r="r" b="b"/>
              <a:pathLst>
                <a:path w="51252" h="51619" fill="none" extrusionOk="0">
                  <a:moveTo>
                    <a:pt x="39630" y="44213"/>
                  </a:moveTo>
                  <a:cubicBezTo>
                    <a:pt x="29622" y="51618"/>
                    <a:pt x="15545" y="49785"/>
                    <a:pt x="7773" y="40107"/>
                  </a:cubicBezTo>
                  <a:cubicBezTo>
                    <a:pt x="1" y="30392"/>
                    <a:pt x="1284" y="16278"/>
                    <a:pt x="10705" y="8139"/>
                  </a:cubicBezTo>
                  <a:cubicBezTo>
                    <a:pt x="20127" y="1"/>
                    <a:pt x="34278" y="734"/>
                    <a:pt x="42746" y="9862"/>
                  </a:cubicBezTo>
                  <a:cubicBezTo>
                    <a:pt x="51252" y="18954"/>
                    <a:pt x="50995" y="33142"/>
                    <a:pt x="42233" y="41940"/>
                  </a:cubicBezTo>
                </a:path>
              </a:pathLst>
            </a:custGeom>
            <a:noFill/>
            <a:ln w="2857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 name="Google Shape;675;p46"/>
          <p:cNvSpPr txBox="1">
            <a:spLocks noGrp="1"/>
          </p:cNvSpPr>
          <p:nvPr>
            <p:ph type="subTitle" idx="7"/>
          </p:nvPr>
        </p:nvSpPr>
        <p:spPr>
          <a:xfrm>
            <a:off x="883212" y="1614255"/>
            <a:ext cx="2134800" cy="369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fa-IR" sz="1800" b="1" dirty="0">
                <a:cs typeface="B Nazanin" panose="00000400000000000000" pitchFamily="2" charset="-78"/>
              </a:rPr>
              <a:t>ساخت اکانت لینکدین</a:t>
            </a:r>
            <a:endParaRPr sz="1800" b="1" dirty="0">
              <a:cs typeface="B Nazanin" panose="00000400000000000000" pitchFamily="2" charset="-78"/>
            </a:endParaRPr>
          </a:p>
        </p:txBody>
      </p:sp>
      <p:sp>
        <p:nvSpPr>
          <p:cNvPr id="681" name="Google Shape;681;p46"/>
          <p:cNvSpPr txBox="1">
            <a:spLocks noGrp="1"/>
          </p:cNvSpPr>
          <p:nvPr>
            <p:ph type="title" idx="16"/>
          </p:nvPr>
        </p:nvSpPr>
        <p:spPr>
          <a:xfrm>
            <a:off x="771150" y="1094150"/>
            <a:ext cx="1092600" cy="53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pic>
        <p:nvPicPr>
          <p:cNvPr id="682" name="Google Shape;682;p46" title="logo-dark.jpg"/>
          <p:cNvPicPr preferRelativeResize="0"/>
          <p:nvPr/>
        </p:nvPicPr>
        <p:blipFill rotWithShape="1">
          <a:blip r:embed="rId3">
            <a:alphaModFix/>
          </a:blip>
          <a:srcRect l="-3128" t="1903" r="1232"/>
          <a:stretch/>
        </p:blipFill>
        <p:spPr>
          <a:xfrm>
            <a:off x="151950" y="147600"/>
            <a:ext cx="497700" cy="392400"/>
          </a:xfrm>
          <a:prstGeom prst="ellipse">
            <a:avLst/>
          </a:prstGeom>
          <a:noFill/>
          <a:ln>
            <a:noFill/>
          </a:ln>
          <a:effectLst>
            <a:outerShdw blurRad="200025" dist="114300" dir="9000000" algn="bl" rotWithShape="0">
              <a:schemeClr val="dk1">
                <a:alpha val="50000"/>
              </a:schemeClr>
            </a:outerShdw>
          </a:effectLst>
        </p:spPr>
      </p:pic>
      <p:pic>
        <p:nvPicPr>
          <p:cNvPr id="22" name="Picture 21">
            <a:extLst>
              <a:ext uri="{FF2B5EF4-FFF2-40B4-BE49-F238E27FC236}">
                <a16:creationId xmlns:a16="http://schemas.microsoft.com/office/drawing/2014/main" id="{56027F4E-4F5E-60B6-B271-9BBFFA948F79}"/>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3958042" y="1414360"/>
            <a:ext cx="4622442" cy="27276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 name="Google Shape;657;p46"/>
          <p:cNvSpPr/>
          <p:nvPr/>
        </p:nvSpPr>
        <p:spPr>
          <a:xfrm>
            <a:off x="1404099" y="585662"/>
            <a:ext cx="2335800" cy="1096500"/>
          </a:xfrm>
          <a:prstGeom prst="roundRect">
            <a:avLst>
              <a:gd name="adj" fmla="val 16667"/>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665" name="Google Shape;665;p46"/>
          <p:cNvSpPr txBox="1">
            <a:spLocks/>
          </p:cNvSpPr>
          <p:nvPr/>
        </p:nvSpPr>
        <p:spPr>
          <a:xfrm>
            <a:off x="1410233" y="113409"/>
            <a:ext cx="1092600" cy="539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3600" dirty="0">
                <a:solidFill>
                  <a:schemeClr val="accent6">
                    <a:lumMod val="60000"/>
                    <a:lumOff val="40000"/>
                  </a:schemeClr>
                </a:solidFill>
              </a:rPr>
              <a:t>02</a:t>
            </a:r>
          </a:p>
        </p:txBody>
      </p:sp>
      <p:sp>
        <p:nvSpPr>
          <p:cNvPr id="670" name="Google Shape;670;p46"/>
          <p:cNvSpPr txBox="1">
            <a:spLocks/>
          </p:cNvSpPr>
          <p:nvPr/>
        </p:nvSpPr>
        <p:spPr>
          <a:xfrm>
            <a:off x="1514114" y="920422"/>
            <a:ext cx="21918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spcAft>
                <a:spcPts val="1600"/>
              </a:spcAft>
              <a:buClr>
                <a:schemeClr val="dk1"/>
              </a:buClr>
              <a:buSzPts val="1100"/>
            </a:pPr>
            <a:r>
              <a:rPr lang="fa-IR" sz="1500" dirty="0">
                <a:solidFill>
                  <a:schemeClr val="bg1"/>
                </a:solidFill>
              </a:rPr>
              <a:t>عنوان شغلی و مقطع تحصیلی خود را وارد کنید.</a:t>
            </a:r>
          </a:p>
        </p:txBody>
      </p:sp>
      <p:sp>
        <p:nvSpPr>
          <p:cNvPr id="676" name="Google Shape;676;p46"/>
          <p:cNvSpPr txBox="1">
            <a:spLocks/>
          </p:cNvSpPr>
          <p:nvPr/>
        </p:nvSpPr>
        <p:spPr>
          <a:xfrm>
            <a:off x="1431959" y="668551"/>
            <a:ext cx="2295722" cy="3663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ar-SA" sz="1800" b="1" dirty="0">
                <a:solidFill>
                  <a:schemeClr val="bg2">
                    <a:lumMod val="75000"/>
                  </a:schemeClr>
                </a:solidFill>
                <a:cs typeface="B Nazanin" panose="00000400000000000000" pitchFamily="2" charset="-78"/>
              </a:rPr>
              <a:t>عنوان شغلی دقیق و جذاب</a:t>
            </a:r>
          </a:p>
        </p:txBody>
      </p:sp>
      <p:sp>
        <p:nvSpPr>
          <p:cNvPr id="3" name="Google Shape;659;p46">
            <a:extLst>
              <a:ext uri="{FF2B5EF4-FFF2-40B4-BE49-F238E27FC236}">
                <a16:creationId xmlns:a16="http://schemas.microsoft.com/office/drawing/2014/main" id="{86184FC7-60D6-28A1-9CA4-CE277934EBC1}"/>
              </a:ext>
            </a:extLst>
          </p:cNvPr>
          <p:cNvSpPr/>
          <p:nvPr/>
        </p:nvSpPr>
        <p:spPr>
          <a:xfrm>
            <a:off x="5653579" y="2780758"/>
            <a:ext cx="3013485" cy="1144101"/>
          </a:xfrm>
          <a:prstGeom prst="roundRect">
            <a:avLst>
              <a:gd name="adj" fmla="val 16667"/>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 name="Google Shape;666;p46">
            <a:extLst>
              <a:ext uri="{FF2B5EF4-FFF2-40B4-BE49-F238E27FC236}">
                <a16:creationId xmlns:a16="http://schemas.microsoft.com/office/drawing/2014/main" id="{83841C08-0AAC-FB8F-7DDE-E3CC78EC3DB9}"/>
              </a:ext>
            </a:extLst>
          </p:cNvPr>
          <p:cNvSpPr txBox="1">
            <a:spLocks/>
          </p:cNvSpPr>
          <p:nvPr/>
        </p:nvSpPr>
        <p:spPr>
          <a:xfrm>
            <a:off x="5571882" y="2388848"/>
            <a:ext cx="1092600" cy="539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3200" dirty="0">
                <a:solidFill>
                  <a:schemeClr val="accent6">
                    <a:lumMod val="60000"/>
                    <a:lumOff val="40000"/>
                  </a:schemeClr>
                </a:solidFill>
              </a:rPr>
              <a:t>03</a:t>
            </a:r>
          </a:p>
        </p:txBody>
      </p:sp>
      <p:sp>
        <p:nvSpPr>
          <p:cNvPr id="5" name="Google Shape;671;p46">
            <a:extLst>
              <a:ext uri="{FF2B5EF4-FFF2-40B4-BE49-F238E27FC236}">
                <a16:creationId xmlns:a16="http://schemas.microsoft.com/office/drawing/2014/main" id="{7F9FD455-5CD5-FE81-BC17-17A4DCD81A54}"/>
              </a:ext>
            </a:extLst>
          </p:cNvPr>
          <p:cNvSpPr txBox="1">
            <a:spLocks/>
          </p:cNvSpPr>
          <p:nvPr/>
        </p:nvSpPr>
        <p:spPr>
          <a:xfrm>
            <a:off x="5679550" y="3098460"/>
            <a:ext cx="2740823" cy="660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fa-IR" dirty="0">
                <a:solidFill>
                  <a:schemeClr val="bg1"/>
                </a:solidFill>
              </a:rPr>
              <a:t>با کمک هوش مصنوعی با استفاذه از رزومه خود یک خلاصه ای از زندگی حرفه ای خود بنویسید </a:t>
            </a:r>
          </a:p>
          <a:p>
            <a:pPr>
              <a:spcBef>
                <a:spcPts val="1600"/>
              </a:spcBef>
              <a:spcAft>
                <a:spcPts val="1600"/>
              </a:spcAft>
            </a:pPr>
            <a:endParaRPr lang="fa-IR" dirty="0">
              <a:solidFill>
                <a:schemeClr val="bg1"/>
              </a:solidFill>
            </a:endParaRPr>
          </a:p>
        </p:txBody>
      </p:sp>
      <p:sp>
        <p:nvSpPr>
          <p:cNvPr id="6" name="Google Shape;677;p46">
            <a:extLst>
              <a:ext uri="{FF2B5EF4-FFF2-40B4-BE49-F238E27FC236}">
                <a16:creationId xmlns:a16="http://schemas.microsoft.com/office/drawing/2014/main" id="{E8DEE38A-A6B0-DA7D-3B17-249B8FB15BBB}"/>
              </a:ext>
            </a:extLst>
          </p:cNvPr>
          <p:cNvSpPr txBox="1">
            <a:spLocks/>
          </p:cNvSpPr>
          <p:nvPr/>
        </p:nvSpPr>
        <p:spPr>
          <a:xfrm>
            <a:off x="5634377" y="2795302"/>
            <a:ext cx="2785996" cy="3273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rtl="1">
              <a:buClr>
                <a:schemeClr val="dk1"/>
              </a:buClr>
              <a:buSzPts val="1100"/>
            </a:pPr>
            <a:r>
              <a:rPr lang="ar-SA" sz="1800" b="1" dirty="0">
                <a:solidFill>
                  <a:schemeClr val="accent4">
                    <a:lumMod val="75000"/>
                  </a:schemeClr>
                </a:solidFill>
                <a:cs typeface="B Nazanin" panose="00000400000000000000" pitchFamily="2" charset="-78"/>
              </a:rPr>
              <a:t>خلاصه حرفه‌ای</a:t>
            </a:r>
            <a:r>
              <a:rPr lang="fa-IR" sz="1800" b="1" dirty="0">
                <a:solidFill>
                  <a:schemeClr val="accent4">
                    <a:lumMod val="75000"/>
                  </a:schemeClr>
                </a:solidFill>
                <a:cs typeface="B Nazanin" panose="00000400000000000000" pitchFamily="2" charset="-78"/>
              </a:rPr>
              <a:t> </a:t>
            </a:r>
            <a:r>
              <a:rPr lang="ar-SA" sz="1800" b="1" dirty="0">
                <a:solidFill>
                  <a:schemeClr val="accent4">
                    <a:lumMod val="75000"/>
                  </a:schemeClr>
                </a:solidFill>
                <a:cs typeface="B Nazanin" panose="00000400000000000000" pitchFamily="2" charset="-78"/>
              </a:rPr>
              <a:t>کوتاه و اثرگذار</a:t>
            </a:r>
          </a:p>
        </p:txBody>
      </p:sp>
      <p:pic>
        <p:nvPicPr>
          <p:cNvPr id="8" name="Picture 7" descr="A screenshot of a social media profile&#10;&#10;AI-generated content may be incorrect.">
            <a:extLst>
              <a:ext uri="{FF2B5EF4-FFF2-40B4-BE49-F238E27FC236}">
                <a16:creationId xmlns:a16="http://schemas.microsoft.com/office/drawing/2014/main" id="{F62C7CF7-A059-2F4B-304E-AF4C8A8C3C6B}"/>
              </a:ext>
            </a:extLst>
          </p:cNvPr>
          <p:cNvPicPr>
            <a:picLocks noChangeAspect="1"/>
          </p:cNvPicPr>
          <p:nvPr/>
        </p:nvPicPr>
        <p:blipFill>
          <a:blip r:embed="rId2"/>
          <a:stretch>
            <a:fillRect/>
          </a:stretch>
        </p:blipFill>
        <p:spPr>
          <a:xfrm>
            <a:off x="1404099" y="1818853"/>
            <a:ext cx="3110467" cy="260749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0" name="Picture 9" descr="A screenshot of a social media post&#10;&#10;AI-generated content may be incorrect.">
            <a:extLst>
              <a:ext uri="{FF2B5EF4-FFF2-40B4-BE49-F238E27FC236}">
                <a16:creationId xmlns:a16="http://schemas.microsoft.com/office/drawing/2014/main" id="{0ED9F4FD-CFF2-2D34-249D-28D369365ADE}"/>
              </a:ext>
            </a:extLst>
          </p:cNvPr>
          <p:cNvPicPr>
            <a:picLocks noChangeAspect="1"/>
          </p:cNvPicPr>
          <p:nvPr/>
        </p:nvPicPr>
        <p:blipFill>
          <a:blip r:embed="rId3"/>
          <a:stretch>
            <a:fillRect/>
          </a:stretch>
        </p:blipFill>
        <p:spPr>
          <a:xfrm>
            <a:off x="4353712" y="246749"/>
            <a:ext cx="3898912" cy="2216934"/>
          </a:xfrm>
          <a:prstGeom prst="rect">
            <a:avLst/>
          </a:prstGeom>
          <a:ln>
            <a:noFill/>
          </a:ln>
          <a:effectLst>
            <a:reflection blurRad="12700" stA="30000" endPos="30000" dist="5000" dir="5400000" sy="-100000" algn="bl" rotWithShape="0"/>
          </a:effectLst>
          <a:scene3d>
            <a:camera prst="perspectiveHeroicExtremeLeftFacing"/>
            <a:lightRig rig="threePt" dir="t">
              <a:rot lat="0" lon="0" rev="2700000"/>
            </a:lightRig>
          </a:scene3d>
          <a:sp3d>
            <a:bevelT w="63500" h="50800"/>
          </a:sp3d>
        </p:spPr>
      </p:pic>
    </p:spTree>
    <p:extLst>
      <p:ext uri="{BB962C8B-B14F-4D97-AF65-F5344CB8AC3E}">
        <p14:creationId xmlns:p14="http://schemas.microsoft.com/office/powerpoint/2010/main" val="4102350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Google Shape;656;p46"/>
          <p:cNvSpPr/>
          <p:nvPr/>
        </p:nvSpPr>
        <p:spPr>
          <a:xfrm>
            <a:off x="763790" y="1751942"/>
            <a:ext cx="2860918" cy="1096500"/>
          </a:xfrm>
          <a:prstGeom prst="roundRect">
            <a:avLst>
              <a:gd name="adj" fmla="val 16667"/>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667" name="Google Shape;667;p46"/>
          <p:cNvSpPr txBox="1">
            <a:spLocks/>
          </p:cNvSpPr>
          <p:nvPr/>
        </p:nvSpPr>
        <p:spPr>
          <a:xfrm>
            <a:off x="765004" y="1242152"/>
            <a:ext cx="1092600" cy="539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3600" dirty="0">
                <a:solidFill>
                  <a:schemeClr val="accent6">
                    <a:lumMod val="60000"/>
                    <a:lumOff val="40000"/>
                  </a:schemeClr>
                </a:solidFill>
              </a:rPr>
              <a:t>04</a:t>
            </a:r>
          </a:p>
        </p:txBody>
      </p:sp>
      <p:sp>
        <p:nvSpPr>
          <p:cNvPr id="672" name="Google Shape;672;p46"/>
          <p:cNvSpPr txBox="1">
            <a:spLocks/>
          </p:cNvSpPr>
          <p:nvPr/>
        </p:nvSpPr>
        <p:spPr>
          <a:xfrm>
            <a:off x="856183" y="2055783"/>
            <a:ext cx="2729053" cy="660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spcAft>
                <a:spcPts val="1600"/>
              </a:spcAft>
              <a:buClr>
                <a:schemeClr val="dk1"/>
              </a:buClr>
              <a:buSzPts val="1100"/>
            </a:pPr>
            <a:r>
              <a:rPr lang="fa-IR" dirty="0">
                <a:solidFill>
                  <a:schemeClr val="bg1"/>
                </a:solidFill>
              </a:rPr>
              <a:t>دستاورد ها و مسئولیت های خود را یادداشت کنید</a:t>
            </a:r>
            <a:endParaRPr lang="en-US" sz="1500" dirty="0">
              <a:solidFill>
                <a:schemeClr val="bg1"/>
              </a:solidFill>
            </a:endParaRPr>
          </a:p>
        </p:txBody>
      </p:sp>
      <p:sp>
        <p:nvSpPr>
          <p:cNvPr id="678" name="Google Shape;678;p46"/>
          <p:cNvSpPr txBox="1">
            <a:spLocks/>
          </p:cNvSpPr>
          <p:nvPr/>
        </p:nvSpPr>
        <p:spPr>
          <a:xfrm>
            <a:off x="861332" y="1777206"/>
            <a:ext cx="2684435" cy="30788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rtl="1">
              <a:buClr>
                <a:schemeClr val="dk1"/>
              </a:buClr>
              <a:buSzPts val="1100"/>
            </a:pPr>
            <a:r>
              <a:rPr lang="ar-SA" sz="1600" b="1" dirty="0">
                <a:solidFill>
                  <a:schemeClr val="accent4">
                    <a:lumMod val="75000"/>
                  </a:schemeClr>
                </a:solidFill>
                <a:cs typeface="B Nazanin" panose="00000400000000000000" pitchFamily="2" charset="-78"/>
              </a:rPr>
              <a:t>تجربیات کاری و مهارت‌های کلیدی</a:t>
            </a:r>
          </a:p>
          <a:p>
            <a:pPr algn="r" rtl="1">
              <a:spcAft>
                <a:spcPts val="1600"/>
              </a:spcAft>
            </a:pPr>
            <a:endParaRPr lang="ar-SA" dirty="0">
              <a:solidFill>
                <a:schemeClr val="bg1"/>
              </a:solidFill>
              <a:cs typeface="B Nazanin" panose="00000400000000000000" pitchFamily="2" charset="-78"/>
            </a:endParaRPr>
          </a:p>
        </p:txBody>
      </p:sp>
      <p:pic>
        <p:nvPicPr>
          <p:cNvPr id="4" name="Picture 3" descr="A screenshot of a white text&#10;&#10;AI-generated content may be incorrect.">
            <a:extLst>
              <a:ext uri="{FF2B5EF4-FFF2-40B4-BE49-F238E27FC236}">
                <a16:creationId xmlns:a16="http://schemas.microsoft.com/office/drawing/2014/main" id="{B85E1051-BE9C-C18D-3453-DC0BB0F81BE6}"/>
              </a:ext>
            </a:extLst>
          </p:cNvPr>
          <p:cNvPicPr>
            <a:picLocks noChangeAspect="1"/>
          </p:cNvPicPr>
          <p:nvPr/>
        </p:nvPicPr>
        <p:blipFill>
          <a:blip r:embed="rId2"/>
          <a:stretch>
            <a:fillRect/>
          </a:stretch>
        </p:blipFill>
        <p:spPr>
          <a:xfrm>
            <a:off x="4383545" y="575336"/>
            <a:ext cx="4494343" cy="319080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618258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0"/>
        <p:cNvGrpSpPr/>
        <p:nvPr/>
      </p:nvGrpSpPr>
      <p:grpSpPr>
        <a:xfrm>
          <a:off x="0" y="0"/>
          <a:ext cx="0" cy="0"/>
          <a:chOff x="0" y="0"/>
          <a:chExt cx="0" cy="0"/>
        </a:xfrm>
      </p:grpSpPr>
      <p:sp>
        <p:nvSpPr>
          <p:cNvPr id="1351" name="Google Shape;1351;p73"/>
          <p:cNvSpPr/>
          <p:nvPr/>
        </p:nvSpPr>
        <p:spPr>
          <a:xfrm>
            <a:off x="728900" y="2242775"/>
            <a:ext cx="1799190" cy="2024411"/>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noFill/>
          <a:ln w="38100" cap="flat" cmpd="sng">
            <a:solidFill>
              <a:srgbClr val="FF4D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73"/>
          <p:cNvSpPr txBox="1">
            <a:spLocks noGrp="1"/>
          </p:cNvSpPr>
          <p:nvPr>
            <p:ph type="title"/>
          </p:nvPr>
        </p:nvSpPr>
        <p:spPr>
          <a:xfrm>
            <a:off x="720000" y="368825"/>
            <a:ext cx="8112300" cy="572700"/>
          </a:xfrm>
          <a:prstGeom prst="rect">
            <a:avLst/>
          </a:prstGeom>
        </p:spPr>
        <p:txBody>
          <a:bodyPr spcFirstLastPara="1" wrap="square" lIns="91425" tIns="91425" rIns="91425" bIns="91425" anchor="t" anchorCtr="0">
            <a:noAutofit/>
          </a:bodyPr>
          <a:lstStyle/>
          <a:p>
            <a:r>
              <a:rPr lang="ar-SA" sz="4800" b="1" dirty="0">
                <a:cs typeface="B Nazanin" panose="00000400000000000000" pitchFamily="2" charset="-78"/>
              </a:rPr>
              <a:t>چطور شبکه حرفه‌ای بسازیم؟</a:t>
            </a:r>
          </a:p>
        </p:txBody>
      </p:sp>
      <p:sp>
        <p:nvSpPr>
          <p:cNvPr id="1353" name="Google Shape;1353;p73"/>
          <p:cNvSpPr/>
          <p:nvPr/>
        </p:nvSpPr>
        <p:spPr>
          <a:xfrm>
            <a:off x="1402387" y="1597081"/>
            <a:ext cx="446124" cy="44733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73"/>
          <p:cNvSpPr/>
          <p:nvPr/>
        </p:nvSpPr>
        <p:spPr>
          <a:xfrm>
            <a:off x="3368961" y="1604869"/>
            <a:ext cx="446113" cy="440148"/>
          </a:xfrm>
          <a:custGeom>
            <a:avLst/>
            <a:gdLst/>
            <a:ahLst/>
            <a:cxnLst/>
            <a:rect l="l" t="t" r="r" b="b"/>
            <a:pathLst>
              <a:path w="11816" h="11658" extrusionOk="0">
                <a:moveTo>
                  <a:pt x="9185" y="1479"/>
                </a:moveTo>
                <a:cubicBezTo>
                  <a:pt x="9245" y="1479"/>
                  <a:pt x="9245" y="1482"/>
                  <a:pt x="9263" y="1482"/>
                </a:cubicBezTo>
                <a:cubicBezTo>
                  <a:pt x="9421" y="1482"/>
                  <a:pt x="9579" y="1513"/>
                  <a:pt x="9673" y="1545"/>
                </a:cubicBezTo>
                <a:lnTo>
                  <a:pt x="9106" y="2143"/>
                </a:lnTo>
                <a:cubicBezTo>
                  <a:pt x="8980" y="2269"/>
                  <a:pt x="8980" y="2490"/>
                  <a:pt x="9106" y="2616"/>
                </a:cubicBezTo>
                <a:cubicBezTo>
                  <a:pt x="9153" y="2679"/>
                  <a:pt x="9240" y="2710"/>
                  <a:pt x="9330" y="2710"/>
                </a:cubicBezTo>
                <a:cubicBezTo>
                  <a:pt x="9421" y="2710"/>
                  <a:pt x="9515" y="2679"/>
                  <a:pt x="9579" y="2616"/>
                </a:cubicBezTo>
                <a:lnTo>
                  <a:pt x="10146" y="2017"/>
                </a:lnTo>
                <a:cubicBezTo>
                  <a:pt x="10272" y="2175"/>
                  <a:pt x="10303" y="2332"/>
                  <a:pt x="10303" y="2553"/>
                </a:cubicBezTo>
                <a:lnTo>
                  <a:pt x="10146" y="5325"/>
                </a:lnTo>
                <a:cubicBezTo>
                  <a:pt x="10114" y="5798"/>
                  <a:pt x="9925" y="6239"/>
                  <a:pt x="9515" y="6554"/>
                </a:cubicBezTo>
                <a:lnTo>
                  <a:pt x="9484" y="6585"/>
                </a:lnTo>
                <a:lnTo>
                  <a:pt x="8570" y="7499"/>
                </a:lnTo>
                <a:cubicBezTo>
                  <a:pt x="5231" y="10902"/>
                  <a:pt x="5829" y="10303"/>
                  <a:pt x="5199" y="10902"/>
                </a:cubicBezTo>
                <a:cubicBezTo>
                  <a:pt x="5136" y="10949"/>
                  <a:pt x="5050" y="10972"/>
                  <a:pt x="4963" y="10972"/>
                </a:cubicBezTo>
                <a:cubicBezTo>
                  <a:pt x="4876" y="10972"/>
                  <a:pt x="4790" y="10949"/>
                  <a:pt x="4727" y="10902"/>
                </a:cubicBezTo>
                <a:lnTo>
                  <a:pt x="820" y="6995"/>
                </a:lnTo>
                <a:cubicBezTo>
                  <a:pt x="694" y="6869"/>
                  <a:pt x="694" y="6648"/>
                  <a:pt x="820" y="6522"/>
                </a:cubicBezTo>
                <a:lnTo>
                  <a:pt x="5262" y="2112"/>
                </a:lnTo>
                <a:cubicBezTo>
                  <a:pt x="5577" y="1797"/>
                  <a:pt x="5987" y="1639"/>
                  <a:pt x="6365" y="1608"/>
                </a:cubicBezTo>
                <a:cubicBezTo>
                  <a:pt x="8503" y="1495"/>
                  <a:pt x="9033" y="1479"/>
                  <a:pt x="9185" y="1479"/>
                </a:cubicBezTo>
                <a:close/>
                <a:moveTo>
                  <a:pt x="11422" y="1"/>
                </a:moveTo>
                <a:cubicBezTo>
                  <a:pt x="11335" y="1"/>
                  <a:pt x="11248" y="32"/>
                  <a:pt x="11185" y="95"/>
                </a:cubicBezTo>
                <a:lnTo>
                  <a:pt x="10240" y="1041"/>
                </a:lnTo>
                <a:cubicBezTo>
                  <a:pt x="9958" y="871"/>
                  <a:pt x="9650" y="752"/>
                  <a:pt x="9316" y="752"/>
                </a:cubicBezTo>
                <a:cubicBezTo>
                  <a:pt x="9278" y="752"/>
                  <a:pt x="9239" y="754"/>
                  <a:pt x="9200" y="757"/>
                </a:cubicBezTo>
                <a:lnTo>
                  <a:pt x="6428" y="883"/>
                </a:lnTo>
                <a:cubicBezTo>
                  <a:pt x="5829" y="915"/>
                  <a:pt x="5262" y="1167"/>
                  <a:pt x="4853" y="1608"/>
                </a:cubicBezTo>
                <a:lnTo>
                  <a:pt x="379" y="6018"/>
                </a:lnTo>
                <a:cubicBezTo>
                  <a:pt x="1" y="6396"/>
                  <a:pt x="1" y="7058"/>
                  <a:pt x="379" y="7468"/>
                </a:cubicBezTo>
                <a:lnTo>
                  <a:pt x="4286" y="11374"/>
                </a:lnTo>
                <a:cubicBezTo>
                  <a:pt x="4490" y="11563"/>
                  <a:pt x="4758" y="11658"/>
                  <a:pt x="5022" y="11658"/>
                </a:cubicBezTo>
                <a:cubicBezTo>
                  <a:pt x="5286" y="11658"/>
                  <a:pt x="5546" y="11563"/>
                  <a:pt x="5735" y="11374"/>
                </a:cubicBezTo>
                <a:lnTo>
                  <a:pt x="9137" y="7972"/>
                </a:lnTo>
                <a:lnTo>
                  <a:pt x="10051" y="7058"/>
                </a:lnTo>
                <a:cubicBezTo>
                  <a:pt x="10555" y="6648"/>
                  <a:pt x="10870" y="6018"/>
                  <a:pt x="10902" y="5388"/>
                </a:cubicBezTo>
                <a:lnTo>
                  <a:pt x="11059" y="2584"/>
                </a:lnTo>
                <a:cubicBezTo>
                  <a:pt x="11059" y="2238"/>
                  <a:pt x="10996" y="1828"/>
                  <a:pt x="10776" y="1545"/>
                </a:cubicBezTo>
                <a:lnTo>
                  <a:pt x="11721" y="600"/>
                </a:lnTo>
                <a:cubicBezTo>
                  <a:pt x="11815" y="442"/>
                  <a:pt x="11815" y="221"/>
                  <a:pt x="11658" y="95"/>
                </a:cubicBezTo>
                <a:cubicBezTo>
                  <a:pt x="11595" y="32"/>
                  <a:pt x="11508" y="1"/>
                  <a:pt x="114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5" name="Google Shape;1355;p73"/>
          <p:cNvGrpSpPr/>
          <p:nvPr/>
        </p:nvGrpSpPr>
        <p:grpSpPr>
          <a:xfrm>
            <a:off x="7309889" y="1624142"/>
            <a:ext cx="500504" cy="454783"/>
            <a:chOff x="-62518200" y="2692475"/>
            <a:chExt cx="318225" cy="289100"/>
          </a:xfrm>
        </p:grpSpPr>
        <p:sp>
          <p:nvSpPr>
            <p:cNvPr id="1356" name="Google Shape;1356;p73"/>
            <p:cNvSpPr/>
            <p:nvPr/>
          </p:nvSpPr>
          <p:spPr>
            <a:xfrm>
              <a:off x="-62518200" y="2692475"/>
              <a:ext cx="318225" cy="289100"/>
            </a:xfrm>
            <a:custGeom>
              <a:avLst/>
              <a:gdLst/>
              <a:ahLst/>
              <a:cxnLst/>
              <a:rect l="l" t="t" r="r" b="b"/>
              <a:pathLst>
                <a:path w="12729" h="11564" extrusionOk="0">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73"/>
            <p:cNvSpPr/>
            <p:nvPr/>
          </p:nvSpPr>
          <p:spPr>
            <a:xfrm>
              <a:off x="-62335475" y="2804325"/>
              <a:ext cx="62250" cy="146525"/>
            </a:xfrm>
            <a:custGeom>
              <a:avLst/>
              <a:gdLst/>
              <a:ahLst/>
              <a:cxnLst/>
              <a:rect l="l" t="t" r="r" b="b"/>
              <a:pathLst>
                <a:path w="2490" h="5861" extrusionOk="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8" name="Google Shape;1358;p73"/>
          <p:cNvSpPr/>
          <p:nvPr/>
        </p:nvSpPr>
        <p:spPr>
          <a:xfrm>
            <a:off x="5385142" y="1626299"/>
            <a:ext cx="404547" cy="462203"/>
          </a:xfrm>
          <a:custGeom>
            <a:avLst/>
            <a:gdLst/>
            <a:ahLst/>
            <a:cxnLst/>
            <a:rect l="l" t="t" r="r" b="b"/>
            <a:pathLst>
              <a:path w="10397" h="11878" extrusionOk="0">
                <a:moveTo>
                  <a:pt x="5135" y="725"/>
                </a:moveTo>
                <a:cubicBezTo>
                  <a:pt x="6868" y="725"/>
                  <a:pt x="8254" y="2142"/>
                  <a:pt x="8254" y="3844"/>
                </a:cubicBezTo>
                <a:lnTo>
                  <a:pt x="8254" y="5923"/>
                </a:lnTo>
                <a:cubicBezTo>
                  <a:pt x="8254" y="6112"/>
                  <a:pt x="8097" y="6270"/>
                  <a:pt x="7908" y="6270"/>
                </a:cubicBezTo>
                <a:lnTo>
                  <a:pt x="7498" y="6270"/>
                </a:lnTo>
                <a:cubicBezTo>
                  <a:pt x="7561" y="6144"/>
                  <a:pt x="7561" y="6049"/>
                  <a:pt x="7561" y="5923"/>
                </a:cubicBezTo>
                <a:lnTo>
                  <a:pt x="7561" y="3844"/>
                </a:lnTo>
                <a:cubicBezTo>
                  <a:pt x="7561" y="3623"/>
                  <a:pt x="7404" y="3466"/>
                  <a:pt x="7183" y="3466"/>
                </a:cubicBezTo>
                <a:lnTo>
                  <a:pt x="6490" y="3466"/>
                </a:lnTo>
                <a:cubicBezTo>
                  <a:pt x="5892" y="3466"/>
                  <a:pt x="5450" y="2993"/>
                  <a:pt x="5450" y="2458"/>
                </a:cubicBezTo>
                <a:lnTo>
                  <a:pt x="5450" y="1733"/>
                </a:lnTo>
                <a:cubicBezTo>
                  <a:pt x="5450" y="1544"/>
                  <a:pt x="5293" y="1386"/>
                  <a:pt x="5104" y="1386"/>
                </a:cubicBezTo>
                <a:cubicBezTo>
                  <a:pt x="4915" y="1386"/>
                  <a:pt x="4757" y="1544"/>
                  <a:pt x="4757" y="1733"/>
                </a:cubicBezTo>
                <a:lnTo>
                  <a:pt x="4757" y="2458"/>
                </a:lnTo>
                <a:cubicBezTo>
                  <a:pt x="4757" y="3056"/>
                  <a:pt x="4285" y="3466"/>
                  <a:pt x="3718" y="3466"/>
                </a:cubicBezTo>
                <a:lnTo>
                  <a:pt x="3088" y="3466"/>
                </a:lnTo>
                <a:cubicBezTo>
                  <a:pt x="2899" y="3466"/>
                  <a:pt x="2741" y="3623"/>
                  <a:pt x="2741" y="3844"/>
                </a:cubicBezTo>
                <a:lnTo>
                  <a:pt x="2741" y="5923"/>
                </a:lnTo>
                <a:cubicBezTo>
                  <a:pt x="2741" y="6049"/>
                  <a:pt x="2741" y="6144"/>
                  <a:pt x="2773" y="6270"/>
                </a:cubicBezTo>
                <a:lnTo>
                  <a:pt x="2395" y="6270"/>
                </a:lnTo>
                <a:cubicBezTo>
                  <a:pt x="2205" y="6270"/>
                  <a:pt x="2048" y="6112"/>
                  <a:pt x="2048" y="5923"/>
                </a:cubicBezTo>
                <a:lnTo>
                  <a:pt x="2048" y="3844"/>
                </a:lnTo>
                <a:cubicBezTo>
                  <a:pt x="2048" y="2111"/>
                  <a:pt x="3466" y="725"/>
                  <a:pt x="5135" y="725"/>
                </a:cubicBezTo>
                <a:close/>
                <a:moveTo>
                  <a:pt x="5230" y="3466"/>
                </a:moveTo>
                <a:cubicBezTo>
                  <a:pt x="5545" y="3907"/>
                  <a:pt x="6049" y="4190"/>
                  <a:pt x="6585" y="4190"/>
                </a:cubicBezTo>
                <a:lnTo>
                  <a:pt x="6963" y="4190"/>
                </a:lnTo>
                <a:lnTo>
                  <a:pt x="6963" y="5955"/>
                </a:lnTo>
                <a:lnTo>
                  <a:pt x="6931" y="5955"/>
                </a:lnTo>
                <a:cubicBezTo>
                  <a:pt x="6931" y="6553"/>
                  <a:pt x="6459" y="6994"/>
                  <a:pt x="5892" y="6994"/>
                </a:cubicBezTo>
                <a:lnTo>
                  <a:pt x="4505" y="6994"/>
                </a:lnTo>
                <a:cubicBezTo>
                  <a:pt x="3938" y="6994"/>
                  <a:pt x="3497" y="6522"/>
                  <a:pt x="3497" y="5955"/>
                </a:cubicBezTo>
                <a:lnTo>
                  <a:pt x="3497" y="4190"/>
                </a:lnTo>
                <a:lnTo>
                  <a:pt x="3844" y="4190"/>
                </a:lnTo>
                <a:cubicBezTo>
                  <a:pt x="4379" y="4190"/>
                  <a:pt x="4915" y="3907"/>
                  <a:pt x="5230" y="3466"/>
                </a:cubicBezTo>
                <a:close/>
                <a:moveTo>
                  <a:pt x="6301" y="7624"/>
                </a:moveTo>
                <a:cubicBezTo>
                  <a:pt x="6396" y="8034"/>
                  <a:pt x="6805" y="8349"/>
                  <a:pt x="7278" y="8349"/>
                </a:cubicBezTo>
                <a:lnTo>
                  <a:pt x="7624" y="8349"/>
                </a:lnTo>
                <a:lnTo>
                  <a:pt x="7624" y="9200"/>
                </a:lnTo>
                <a:cubicBezTo>
                  <a:pt x="6852" y="9546"/>
                  <a:pt x="6025" y="9719"/>
                  <a:pt x="5198" y="9719"/>
                </a:cubicBezTo>
                <a:cubicBezTo>
                  <a:pt x="4371" y="9719"/>
                  <a:pt x="3544" y="9546"/>
                  <a:pt x="2773" y="9200"/>
                </a:cubicBezTo>
                <a:lnTo>
                  <a:pt x="2773" y="8349"/>
                </a:lnTo>
                <a:lnTo>
                  <a:pt x="3119" y="8349"/>
                </a:lnTo>
                <a:cubicBezTo>
                  <a:pt x="3560" y="8349"/>
                  <a:pt x="3970" y="8034"/>
                  <a:pt x="4127" y="7624"/>
                </a:cubicBezTo>
                <a:cubicBezTo>
                  <a:pt x="4253" y="7656"/>
                  <a:pt x="4411" y="7656"/>
                  <a:pt x="4505" y="7656"/>
                </a:cubicBezTo>
                <a:lnTo>
                  <a:pt x="5892" y="7656"/>
                </a:lnTo>
                <a:cubicBezTo>
                  <a:pt x="6018" y="7656"/>
                  <a:pt x="6175" y="7656"/>
                  <a:pt x="6301" y="7624"/>
                </a:cubicBezTo>
                <a:close/>
                <a:moveTo>
                  <a:pt x="2079" y="8349"/>
                </a:moveTo>
                <a:lnTo>
                  <a:pt x="2079" y="11153"/>
                </a:lnTo>
                <a:lnTo>
                  <a:pt x="693" y="11153"/>
                </a:lnTo>
                <a:lnTo>
                  <a:pt x="693" y="9389"/>
                </a:lnTo>
                <a:cubicBezTo>
                  <a:pt x="693" y="8790"/>
                  <a:pt x="1166" y="8349"/>
                  <a:pt x="1733" y="8349"/>
                </a:cubicBezTo>
                <a:close/>
                <a:moveTo>
                  <a:pt x="7656" y="9924"/>
                </a:moveTo>
                <a:lnTo>
                  <a:pt x="7656" y="11153"/>
                </a:lnTo>
                <a:lnTo>
                  <a:pt x="2773" y="11153"/>
                </a:lnTo>
                <a:lnTo>
                  <a:pt x="2773" y="9924"/>
                </a:lnTo>
                <a:cubicBezTo>
                  <a:pt x="3560" y="10239"/>
                  <a:pt x="4411" y="10397"/>
                  <a:pt x="5230" y="10397"/>
                </a:cubicBezTo>
                <a:cubicBezTo>
                  <a:pt x="6049" y="10397"/>
                  <a:pt x="6868" y="10239"/>
                  <a:pt x="7656" y="9924"/>
                </a:cubicBezTo>
                <a:close/>
                <a:moveTo>
                  <a:pt x="8664" y="8349"/>
                </a:moveTo>
                <a:cubicBezTo>
                  <a:pt x="9231" y="8349"/>
                  <a:pt x="9672" y="8821"/>
                  <a:pt x="9672" y="9389"/>
                </a:cubicBezTo>
                <a:lnTo>
                  <a:pt x="9672" y="11153"/>
                </a:lnTo>
                <a:lnTo>
                  <a:pt x="8286" y="11153"/>
                </a:lnTo>
                <a:lnTo>
                  <a:pt x="8286" y="8349"/>
                </a:lnTo>
                <a:close/>
                <a:moveTo>
                  <a:pt x="5198" y="0"/>
                </a:moveTo>
                <a:cubicBezTo>
                  <a:pt x="3088" y="0"/>
                  <a:pt x="1355" y="1701"/>
                  <a:pt x="1355" y="3844"/>
                </a:cubicBezTo>
                <a:lnTo>
                  <a:pt x="1355" y="5923"/>
                </a:lnTo>
                <a:cubicBezTo>
                  <a:pt x="1355" y="6522"/>
                  <a:pt x="1827" y="6931"/>
                  <a:pt x="2395" y="6931"/>
                </a:cubicBezTo>
                <a:lnTo>
                  <a:pt x="3088" y="6931"/>
                </a:lnTo>
                <a:cubicBezTo>
                  <a:pt x="3182" y="7057"/>
                  <a:pt x="3308" y="7183"/>
                  <a:pt x="3466" y="7309"/>
                </a:cubicBezTo>
                <a:cubicBezTo>
                  <a:pt x="3466" y="7530"/>
                  <a:pt x="3308" y="7687"/>
                  <a:pt x="3088" y="7687"/>
                </a:cubicBezTo>
                <a:lnTo>
                  <a:pt x="1733" y="7687"/>
                </a:lnTo>
                <a:cubicBezTo>
                  <a:pt x="788" y="7687"/>
                  <a:pt x="0" y="8475"/>
                  <a:pt x="0" y="9420"/>
                </a:cubicBezTo>
                <a:lnTo>
                  <a:pt x="0" y="11499"/>
                </a:lnTo>
                <a:cubicBezTo>
                  <a:pt x="0" y="11720"/>
                  <a:pt x="158" y="11877"/>
                  <a:pt x="347" y="11877"/>
                </a:cubicBezTo>
                <a:lnTo>
                  <a:pt x="10019" y="11877"/>
                </a:lnTo>
                <a:cubicBezTo>
                  <a:pt x="10239" y="11877"/>
                  <a:pt x="10397" y="11720"/>
                  <a:pt x="10397" y="11499"/>
                </a:cubicBezTo>
                <a:lnTo>
                  <a:pt x="10397" y="9420"/>
                </a:lnTo>
                <a:cubicBezTo>
                  <a:pt x="10397" y="8475"/>
                  <a:pt x="9609" y="7687"/>
                  <a:pt x="8664" y="7687"/>
                </a:cubicBezTo>
                <a:lnTo>
                  <a:pt x="7278" y="7687"/>
                </a:lnTo>
                <a:cubicBezTo>
                  <a:pt x="7089" y="7687"/>
                  <a:pt x="6931" y="7530"/>
                  <a:pt x="6931" y="7341"/>
                </a:cubicBezTo>
                <a:cubicBezTo>
                  <a:pt x="7026" y="7246"/>
                  <a:pt x="7152" y="7152"/>
                  <a:pt x="7278" y="6994"/>
                </a:cubicBezTo>
                <a:lnTo>
                  <a:pt x="7971" y="6994"/>
                </a:lnTo>
                <a:cubicBezTo>
                  <a:pt x="8569" y="6994"/>
                  <a:pt x="9011" y="6522"/>
                  <a:pt x="9011" y="5955"/>
                </a:cubicBezTo>
                <a:lnTo>
                  <a:pt x="9011" y="3844"/>
                </a:lnTo>
                <a:cubicBezTo>
                  <a:pt x="9011" y="1733"/>
                  <a:pt x="7309" y="0"/>
                  <a:pt x="51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9" name="Google Shape;1359;p73"/>
          <p:cNvCxnSpPr/>
          <p:nvPr/>
        </p:nvCxnSpPr>
        <p:spPr>
          <a:xfrm>
            <a:off x="728900" y="3199725"/>
            <a:ext cx="1799400" cy="0"/>
          </a:xfrm>
          <a:prstGeom prst="straightConnector1">
            <a:avLst/>
          </a:prstGeom>
          <a:noFill/>
          <a:ln w="28575" cap="flat" cmpd="sng">
            <a:solidFill>
              <a:schemeClr val="accent6"/>
            </a:solidFill>
            <a:prstDash val="solid"/>
            <a:round/>
            <a:headEnd type="none" w="med" len="med"/>
            <a:tailEnd type="none" w="med" len="med"/>
          </a:ln>
        </p:spPr>
      </p:cxnSp>
      <p:sp>
        <p:nvSpPr>
          <p:cNvPr id="1360" name="Google Shape;1360;p73"/>
          <p:cNvSpPr/>
          <p:nvPr/>
        </p:nvSpPr>
        <p:spPr>
          <a:xfrm>
            <a:off x="2701300" y="2217025"/>
            <a:ext cx="1799190" cy="2024411"/>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noFill/>
          <a:ln w="381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1" name="Google Shape;1361;p73"/>
          <p:cNvCxnSpPr/>
          <p:nvPr/>
        </p:nvCxnSpPr>
        <p:spPr>
          <a:xfrm>
            <a:off x="2701300" y="3173975"/>
            <a:ext cx="1799400" cy="0"/>
          </a:xfrm>
          <a:prstGeom prst="straightConnector1">
            <a:avLst/>
          </a:prstGeom>
          <a:noFill/>
          <a:ln w="28575" cap="flat" cmpd="sng">
            <a:solidFill>
              <a:schemeClr val="accent6"/>
            </a:solidFill>
            <a:prstDash val="solid"/>
            <a:round/>
            <a:headEnd type="none" w="med" len="med"/>
            <a:tailEnd type="none" w="med" len="med"/>
          </a:ln>
        </p:spPr>
      </p:cxnSp>
      <p:sp>
        <p:nvSpPr>
          <p:cNvPr id="1362" name="Google Shape;1362;p73"/>
          <p:cNvSpPr/>
          <p:nvPr/>
        </p:nvSpPr>
        <p:spPr>
          <a:xfrm>
            <a:off x="4670550" y="2237225"/>
            <a:ext cx="1799190" cy="2024411"/>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noFill/>
          <a:ln w="381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3" name="Google Shape;1363;p73"/>
          <p:cNvCxnSpPr/>
          <p:nvPr/>
        </p:nvCxnSpPr>
        <p:spPr>
          <a:xfrm>
            <a:off x="4670561" y="3194173"/>
            <a:ext cx="1799400" cy="0"/>
          </a:xfrm>
          <a:prstGeom prst="straightConnector1">
            <a:avLst/>
          </a:prstGeom>
          <a:noFill/>
          <a:ln w="28575" cap="flat" cmpd="sng">
            <a:solidFill>
              <a:schemeClr val="accent6"/>
            </a:solidFill>
            <a:prstDash val="solid"/>
            <a:round/>
            <a:headEnd type="none" w="med" len="med"/>
            <a:tailEnd type="none" w="med" len="med"/>
          </a:ln>
        </p:spPr>
      </p:cxnSp>
      <p:sp>
        <p:nvSpPr>
          <p:cNvPr id="1364" name="Google Shape;1364;p73"/>
          <p:cNvSpPr/>
          <p:nvPr/>
        </p:nvSpPr>
        <p:spPr>
          <a:xfrm>
            <a:off x="6642950" y="2229954"/>
            <a:ext cx="1799190" cy="2024411"/>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noFill/>
          <a:ln w="381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5" name="Google Shape;1365;p73"/>
          <p:cNvCxnSpPr/>
          <p:nvPr/>
        </p:nvCxnSpPr>
        <p:spPr>
          <a:xfrm>
            <a:off x="6642962" y="3186886"/>
            <a:ext cx="1799400" cy="0"/>
          </a:xfrm>
          <a:prstGeom prst="straightConnector1">
            <a:avLst/>
          </a:prstGeom>
          <a:noFill/>
          <a:ln w="28575" cap="flat" cmpd="sng">
            <a:solidFill>
              <a:schemeClr val="accent6"/>
            </a:solidFill>
            <a:prstDash val="solid"/>
            <a:round/>
            <a:headEnd type="none" w="med" len="med"/>
            <a:tailEnd type="none" w="med" len="med"/>
          </a:ln>
        </p:spPr>
      </p:cxnSp>
      <p:sp>
        <p:nvSpPr>
          <p:cNvPr id="1366" name="Google Shape;1366;p73"/>
          <p:cNvSpPr txBox="1">
            <a:spLocks noGrp="1"/>
          </p:cNvSpPr>
          <p:nvPr>
            <p:ph type="subTitle" idx="1"/>
          </p:nvPr>
        </p:nvSpPr>
        <p:spPr>
          <a:xfrm>
            <a:off x="732150" y="2518688"/>
            <a:ext cx="1799100" cy="66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connection</a:t>
            </a:r>
            <a:endParaRPr dirty="0"/>
          </a:p>
        </p:txBody>
      </p:sp>
      <p:sp>
        <p:nvSpPr>
          <p:cNvPr id="1367" name="Google Shape;1367;p73"/>
          <p:cNvSpPr txBox="1">
            <a:spLocks noGrp="1"/>
          </p:cNvSpPr>
          <p:nvPr>
            <p:ph type="subTitle" idx="2"/>
          </p:nvPr>
        </p:nvSpPr>
        <p:spPr>
          <a:xfrm>
            <a:off x="772943" y="3210736"/>
            <a:ext cx="1785900" cy="1012500"/>
          </a:xfrm>
          <a:prstGeom prst="rect">
            <a:avLst/>
          </a:prstGeom>
        </p:spPr>
        <p:txBody>
          <a:bodyPr spcFirstLastPara="1" wrap="square" lIns="91425" tIns="91425" rIns="91425" bIns="91425" anchor="t" anchorCtr="0">
            <a:noAutofit/>
          </a:bodyPr>
          <a:lstStyle/>
          <a:p>
            <a:pPr marL="0" lvl="0" indent="0">
              <a:spcAft>
                <a:spcPts val="1600"/>
              </a:spcAft>
            </a:pPr>
            <a:r>
              <a:rPr lang="ar-SA" sz="2000" dirty="0">
                <a:cs typeface="B Nazanin" panose="00000400000000000000" pitchFamily="2" charset="-78"/>
              </a:rPr>
              <a:t>اتصال با همکاران و مدیران داخلی</a:t>
            </a:r>
            <a:endParaRPr sz="2000" dirty="0">
              <a:cs typeface="B Nazanin" panose="00000400000000000000" pitchFamily="2" charset="-78"/>
            </a:endParaRPr>
          </a:p>
        </p:txBody>
      </p:sp>
      <p:sp>
        <p:nvSpPr>
          <p:cNvPr id="1368" name="Google Shape;1368;p73"/>
          <p:cNvSpPr txBox="1">
            <a:spLocks noGrp="1"/>
          </p:cNvSpPr>
          <p:nvPr>
            <p:ph type="subTitle" idx="3"/>
          </p:nvPr>
        </p:nvSpPr>
        <p:spPr>
          <a:xfrm>
            <a:off x="2690850" y="2519607"/>
            <a:ext cx="1785900" cy="66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Fo</a:t>
            </a:r>
            <a:r>
              <a:rPr lang="en" dirty="0"/>
              <a:t>llow Company</a:t>
            </a:r>
            <a:endParaRPr dirty="0"/>
          </a:p>
        </p:txBody>
      </p:sp>
      <p:sp>
        <p:nvSpPr>
          <p:cNvPr id="1369" name="Google Shape;1369;p73"/>
          <p:cNvSpPr txBox="1">
            <a:spLocks noGrp="1"/>
          </p:cNvSpPr>
          <p:nvPr>
            <p:ph type="subTitle" idx="4"/>
          </p:nvPr>
        </p:nvSpPr>
        <p:spPr>
          <a:xfrm>
            <a:off x="2720743" y="3304244"/>
            <a:ext cx="1785900" cy="1048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ar-SA" sz="1800" dirty="0">
                <a:cs typeface="B Nazanin" panose="00000400000000000000" pitchFamily="2" charset="-78"/>
              </a:rPr>
              <a:t>دنبال کردن شرکت‌ها و صنایع مرتبط</a:t>
            </a:r>
            <a:endParaRPr sz="1800" dirty="0">
              <a:cs typeface="B Nazanin" panose="00000400000000000000" pitchFamily="2" charset="-78"/>
            </a:endParaRPr>
          </a:p>
        </p:txBody>
      </p:sp>
      <p:sp>
        <p:nvSpPr>
          <p:cNvPr id="1370" name="Google Shape;1370;p73"/>
          <p:cNvSpPr txBox="1">
            <a:spLocks noGrp="1"/>
          </p:cNvSpPr>
          <p:nvPr>
            <p:ph type="subTitle" idx="5"/>
          </p:nvPr>
        </p:nvSpPr>
        <p:spPr>
          <a:xfrm>
            <a:off x="4681650" y="2504854"/>
            <a:ext cx="1799400" cy="66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a:p>
            <a:pPr marL="0" lvl="0" indent="0" algn="ctr" rtl="0">
              <a:spcBef>
                <a:spcPts val="0"/>
              </a:spcBef>
              <a:spcAft>
                <a:spcPts val="0"/>
              </a:spcAft>
              <a:buNone/>
            </a:pPr>
            <a:r>
              <a:rPr lang="en-US" dirty="0"/>
              <a:t>J</a:t>
            </a:r>
            <a:r>
              <a:rPr lang="en" dirty="0"/>
              <a:t>oin the Group</a:t>
            </a:r>
            <a:endParaRPr dirty="0"/>
          </a:p>
          <a:p>
            <a:pPr marL="0" lvl="0" indent="0" algn="l" rtl="0">
              <a:spcBef>
                <a:spcPts val="0"/>
              </a:spcBef>
              <a:spcAft>
                <a:spcPts val="0"/>
              </a:spcAft>
              <a:buNone/>
            </a:pPr>
            <a:endParaRPr dirty="0"/>
          </a:p>
        </p:txBody>
      </p:sp>
      <p:sp>
        <p:nvSpPr>
          <p:cNvPr id="1371" name="Google Shape;1371;p73"/>
          <p:cNvSpPr txBox="1">
            <a:spLocks noGrp="1"/>
          </p:cNvSpPr>
          <p:nvPr>
            <p:ph type="subTitle" idx="6"/>
          </p:nvPr>
        </p:nvSpPr>
        <p:spPr>
          <a:xfrm>
            <a:off x="4692403" y="3237752"/>
            <a:ext cx="1785900" cy="1048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ar-SA" sz="2000" dirty="0">
                <a:cs typeface="B Nazanin" panose="00000400000000000000" pitchFamily="2" charset="-78"/>
              </a:rPr>
              <a:t>شرکت در گروه‌ها و انجمن‌های تخصصی</a:t>
            </a:r>
            <a:endParaRPr sz="2000" dirty="0">
              <a:cs typeface="B Nazanin" panose="00000400000000000000" pitchFamily="2" charset="-78"/>
            </a:endParaRPr>
          </a:p>
        </p:txBody>
      </p:sp>
      <p:sp>
        <p:nvSpPr>
          <p:cNvPr id="1372" name="Google Shape;1372;p73"/>
          <p:cNvSpPr txBox="1">
            <a:spLocks noGrp="1"/>
          </p:cNvSpPr>
          <p:nvPr>
            <p:ph type="subTitle" idx="7"/>
          </p:nvPr>
        </p:nvSpPr>
        <p:spPr>
          <a:xfrm>
            <a:off x="6625450" y="2514825"/>
            <a:ext cx="1799400" cy="66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Network</a:t>
            </a:r>
            <a:endParaRPr dirty="0"/>
          </a:p>
        </p:txBody>
      </p:sp>
      <p:sp>
        <p:nvSpPr>
          <p:cNvPr id="1373" name="Google Shape;1373;p73"/>
          <p:cNvSpPr txBox="1">
            <a:spLocks noGrp="1"/>
          </p:cNvSpPr>
          <p:nvPr>
            <p:ph type="subTitle" idx="8"/>
          </p:nvPr>
        </p:nvSpPr>
        <p:spPr>
          <a:xfrm>
            <a:off x="6673740" y="3229230"/>
            <a:ext cx="1785900" cy="1048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ar-SA" sz="1800" dirty="0">
                <a:cs typeface="B Nazanin" panose="00000400000000000000" pitchFamily="2" charset="-78"/>
              </a:rPr>
              <a:t>ارسال پیام کوتاه و حرفه‌ای برای معرفی خود</a:t>
            </a:r>
            <a:endParaRPr sz="1800" dirty="0">
              <a:cs typeface="B Nazanin" panose="00000400000000000000" pitchFamily="2" charset="-78"/>
            </a:endParaRPr>
          </a:p>
        </p:txBody>
      </p:sp>
      <p:pic>
        <p:nvPicPr>
          <p:cNvPr id="1378" name="Google Shape;1378;p73" title="logo-dark.jpg"/>
          <p:cNvPicPr preferRelativeResize="0"/>
          <p:nvPr/>
        </p:nvPicPr>
        <p:blipFill rotWithShape="1">
          <a:blip r:embed="rId3">
            <a:alphaModFix/>
          </a:blip>
          <a:srcRect l="-3128" t="1903" r="1232"/>
          <a:stretch/>
        </p:blipFill>
        <p:spPr>
          <a:xfrm>
            <a:off x="151950" y="147600"/>
            <a:ext cx="497700" cy="392400"/>
          </a:xfrm>
          <a:prstGeom prst="ellipse">
            <a:avLst/>
          </a:prstGeom>
          <a:noFill/>
          <a:ln>
            <a:noFill/>
          </a:ln>
          <a:effectLst>
            <a:outerShdw blurRad="200025" dist="114300" dir="9000000" algn="bl" rotWithShape="0">
              <a:schemeClr val="dk1">
                <a:alpha val="50000"/>
              </a:schemeClr>
            </a:outerShdw>
          </a:effectLst>
        </p:spPr>
      </p:pic>
    </p:spTree>
  </p:cSld>
  <p:clrMapOvr>
    <a:masterClrMapping/>
  </p:clrMapOvr>
</p:sld>
</file>

<file path=ppt/theme/theme1.xml><?xml version="1.0" encoding="utf-8"?>
<a:theme xmlns:a="http://schemas.openxmlformats.org/drawingml/2006/main" name="Phonix Social Media by Slidesgo">
  <a:themeElements>
    <a:clrScheme name="Simple Light">
      <a:dk1>
        <a:srgbClr val="FFFFFF"/>
      </a:dk1>
      <a:lt1>
        <a:srgbClr val="FFFFFF"/>
      </a:lt1>
      <a:dk2>
        <a:srgbClr val="65FFFB"/>
      </a:dk2>
      <a:lt2>
        <a:srgbClr val="65FFFB"/>
      </a:lt2>
      <a:accent1>
        <a:srgbClr val="191561"/>
      </a:accent1>
      <a:accent2>
        <a:srgbClr val="CAFFFE"/>
      </a:accent2>
      <a:accent3>
        <a:srgbClr val="0004FF"/>
      </a:accent3>
      <a:accent4>
        <a:srgbClr val="65FFFB"/>
      </a:accent4>
      <a:accent5>
        <a:srgbClr val="FFFB00"/>
      </a:accent5>
      <a:accent6>
        <a:srgbClr val="FF4DD2"/>
      </a:accent6>
      <a:hlink>
        <a:srgbClr val="9EF6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TotalTime>
  <Words>1083</Words>
  <Application>Microsoft Office PowerPoint</Application>
  <PresentationFormat>On-screen Show (16:9)</PresentationFormat>
  <Paragraphs>80</Paragraphs>
  <Slides>13</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Wingdings</vt:lpstr>
      <vt:lpstr>Comfortaa SemiBold</vt:lpstr>
      <vt:lpstr>Comfortaa</vt:lpstr>
      <vt:lpstr>B Nazanin</vt:lpstr>
      <vt:lpstr>Roboto</vt:lpstr>
      <vt:lpstr>Roboto Medium</vt:lpstr>
      <vt:lpstr>Noto Naskh Arabic</vt:lpstr>
      <vt:lpstr>Comfortaa Medium</vt:lpstr>
      <vt:lpstr>Arial</vt:lpstr>
      <vt:lpstr>Phonix Social Media by Slidesgo</vt:lpstr>
      <vt:lpstr>لینکدین       </vt:lpstr>
      <vt:lpstr>PowerPoint Presentation</vt:lpstr>
      <vt:lpstr>وضعیت امروز</vt:lpstr>
      <vt:lpstr>چرا لینکدین برای مدیران مهم است؟</vt:lpstr>
      <vt:lpstr>اگر مدیران لینکدین فعال نداشته باشند:</vt:lpstr>
      <vt:lpstr>چطور یک پروفایل حرفه‌ای بسازیم؟</vt:lpstr>
      <vt:lpstr>PowerPoint Presentation</vt:lpstr>
      <vt:lpstr>PowerPoint Presentation</vt:lpstr>
      <vt:lpstr>چطور شبکه حرفه‌ای بسازیم؟</vt:lpstr>
      <vt:lpstr>PowerPoint Presentation</vt:lpstr>
      <vt:lpstr>به اشتراک‌گذاری اخبار و موفقیت‌های شرکت نوشتن مقالات کوتاه و تخصصی لایک و کامنت حرفه‌ای روی پست‌ها دعوت به تعامل با مخاطبان کلیدی</vt:lpstr>
      <vt:lpstr>PowerPoint Presentation</vt:lpstr>
      <vt:lpstr>ممنون از توجهتان</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saharnaz yaghoobpour</cp:lastModifiedBy>
  <cp:revision>3</cp:revision>
  <dcterms:modified xsi:type="dcterms:W3CDTF">2025-09-05T17:46:39Z</dcterms:modified>
</cp:coreProperties>
</file>